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70" r:id="rId6"/>
    <p:sldId id="274" r:id="rId7"/>
    <p:sldId id="265" r:id="rId8"/>
    <p:sldId id="266" r:id="rId9"/>
    <p:sldId id="267" r:id="rId10"/>
    <p:sldId id="268" r:id="rId11"/>
    <p:sldId id="269" r:id="rId12"/>
    <p:sldId id="275" r:id="rId13"/>
    <p:sldId id="261" r:id="rId14"/>
    <p:sldId id="263" r:id="rId15"/>
    <p:sldId id="280" r:id="rId16"/>
    <p:sldId id="264" r:id="rId17"/>
    <p:sldId id="273" r:id="rId18"/>
    <p:sldId id="279" r:id="rId19"/>
    <p:sldId id="276" r:id="rId20"/>
    <p:sldId id="271" r:id="rId21"/>
    <p:sldId id="277" r:id="rId22"/>
    <p:sldId id="272" r:id="rId23"/>
    <p:sldId id="282" r:id="rId24"/>
    <p:sldId id="283" r:id="rId25"/>
    <p:sldId id="284" r:id="rId26"/>
    <p:sldId id="281" r:id="rId27"/>
    <p:sldId id="262" r:id="rId28"/>
    <p:sldId id="278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99" d="100"/>
          <a:sy n="9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487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31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46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27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5164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3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8762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03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4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5969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0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D63945-FFF3-44DF-851B-C99D6CE99F22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67A79E-164B-433D-A49D-0271AF482EE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397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4B254-0CD9-A4F4-273E-F37489A23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vaxtime</a:t>
            </a:r>
            <a:endParaRPr lang="cs-CZ" sz="7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9AF53A-0FF9-75C7-E4E9-CB3DCF67A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66588"/>
            <a:ext cx="8045373" cy="742279"/>
          </a:xfrm>
        </p:spPr>
        <p:txBody>
          <a:bodyPr>
            <a:normAutofit fontScale="62500" lnSpcReduction="20000"/>
          </a:bodyPr>
          <a:lstStyle/>
          <a:p>
            <a:r>
              <a:rPr lang="cs-CZ" sz="2800" b="1" dirty="0"/>
              <a:t>Adam Paštika, Jakub </a:t>
            </a:r>
            <a:r>
              <a:rPr lang="cs-CZ" sz="2800" b="1" dirty="0" err="1"/>
              <a:t>Hoxha</a:t>
            </a:r>
            <a:r>
              <a:rPr lang="cs-CZ" sz="2800" b="1" dirty="0"/>
              <a:t>, Michael Nečas, Adam </a:t>
            </a:r>
            <a:r>
              <a:rPr lang="cs-CZ" sz="2800" b="1" dirty="0" err="1"/>
              <a:t>H</a:t>
            </a:r>
            <a:r>
              <a:rPr lang="cs-CZ" sz="2800" dirty="0" err="1"/>
              <a:t>ü</a:t>
            </a:r>
            <a:r>
              <a:rPr lang="cs-CZ" sz="2800" b="1" dirty="0" err="1"/>
              <a:t>lle</a:t>
            </a:r>
            <a:r>
              <a:rPr lang="cs-CZ" sz="2800" b="1" dirty="0"/>
              <a:t>, Maksym, Michael Honek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035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6F784-2D85-81EA-F070-0FAD5A7F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ředitelé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6D892-A799-110B-AE5F-95DE578F6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5400" dirty="0"/>
              <a:t>Adam </a:t>
            </a:r>
            <a:r>
              <a:rPr lang="cs-CZ" sz="5400" dirty="0" err="1"/>
              <a:t>Hülle</a:t>
            </a:r>
            <a:r>
              <a:rPr lang="cs-CZ" sz="5400" dirty="0"/>
              <a:t>, Maksym </a:t>
            </a:r>
            <a:r>
              <a:rPr lang="cs-CZ" sz="5400" dirty="0" err="1"/>
              <a:t>Mykhailin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897588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2C104-56A6-B85F-0A64-B1608C8F6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Marketingový ředitel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B66D42-D5DD-5A73-2280-E033A19B4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5400" dirty="0"/>
              <a:t>Michael Nečas</a:t>
            </a:r>
          </a:p>
        </p:txBody>
      </p:sp>
    </p:spTree>
    <p:extLst>
      <p:ext uri="{BB962C8B-B14F-4D97-AF65-F5344CB8AC3E}">
        <p14:creationId xmlns:p14="http://schemas.microsoft.com/office/powerpoint/2010/main" val="4237664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B0538-47F2-B724-30C1-4DA7A19C8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30" y="169267"/>
            <a:ext cx="8187071" cy="4064627"/>
          </a:xfrm>
        </p:spPr>
        <p:txBody>
          <a:bodyPr/>
          <a:lstStyle/>
          <a:p>
            <a:r>
              <a:rPr lang="cs-CZ"/>
              <a:t>Postup výroby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B9A5F-B0F3-BF2E-E6C3-104673AEFE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09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748AC-4B7F-ED63-44FB-56942898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výroby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6E520-8328-C4F0-0726-F4589DACE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i="0" dirty="0">
                <a:solidFill>
                  <a:srgbClr val="040C28"/>
                </a:solidFill>
                <a:effectLst/>
                <a:latin typeface="Google Sans"/>
              </a:rPr>
              <a:t>Ztuhlý vosk mícháme, dokud není zcela tekutý a průhledný, měl by dosáhnout teploty 70 °C.</a:t>
            </a:r>
            <a:r>
              <a:rPr lang="cs-CZ" sz="3200" b="1" i="0" dirty="0">
                <a:solidFill>
                  <a:srgbClr val="202124"/>
                </a:solidFill>
                <a:effectLst/>
                <a:latin typeface="Google Sans"/>
              </a:rPr>
              <a:t> Do nádoby na svíčku postavíme knot a ideálně jej připevníme ke dnu nádoby. Pomocí </a:t>
            </a:r>
            <a:r>
              <a:rPr lang="cs-CZ" sz="3200" b="1" i="0" dirty="0" err="1">
                <a:solidFill>
                  <a:srgbClr val="202124"/>
                </a:solidFill>
                <a:effectLst/>
                <a:latin typeface="Google Sans"/>
              </a:rPr>
              <a:t>držáčku</a:t>
            </a:r>
            <a:r>
              <a:rPr lang="cs-CZ" sz="3200" b="1" i="0" dirty="0">
                <a:solidFill>
                  <a:srgbClr val="202124"/>
                </a:solidFill>
                <a:effectLst/>
                <a:latin typeface="Google Sans"/>
              </a:rPr>
              <a:t> knot napneme a zafixujeme tak, aby držel vzpřímeně. Do rozpuštěného vosku nakapeme vonné oleje a promícháme.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98084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9992A-666E-E7B4-CABC-671B2A954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budeme potřebovat?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97137-7669-52E3-44CA-85EEF81F6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latin typeface="Google Sans"/>
              </a:rPr>
              <a:t>Vosk</a:t>
            </a:r>
          </a:p>
          <a:p>
            <a:r>
              <a:rPr lang="cs-CZ" sz="2800" b="1" dirty="0">
                <a:latin typeface="Google Sans"/>
              </a:rPr>
              <a:t>Skleněnou nádobu 30ml</a:t>
            </a:r>
          </a:p>
          <a:p>
            <a:r>
              <a:rPr lang="cs-CZ" sz="2800" b="1" dirty="0">
                <a:latin typeface="Google Sans"/>
              </a:rPr>
              <a:t>Knot</a:t>
            </a:r>
          </a:p>
          <a:p>
            <a:r>
              <a:rPr lang="cs-CZ" sz="2800" b="1" dirty="0">
                <a:latin typeface="Google Sans"/>
              </a:rPr>
              <a:t>Vonný olej</a:t>
            </a:r>
          </a:p>
          <a:p>
            <a:r>
              <a:rPr lang="cs-CZ" sz="2800" b="1" dirty="0">
                <a:latin typeface="Google Sans"/>
              </a:rPr>
              <a:t>Nálepky s naší značkou</a:t>
            </a:r>
          </a:p>
        </p:txBody>
      </p:sp>
    </p:spTree>
    <p:extLst>
      <p:ext uri="{BB962C8B-B14F-4D97-AF65-F5344CB8AC3E}">
        <p14:creationId xmlns:p14="http://schemas.microsoft.com/office/powerpoint/2010/main" val="4197379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849DF-4FA0-5C22-653B-F75C6FB0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239" y="0"/>
            <a:ext cx="8187071" cy="4064627"/>
          </a:xfrm>
        </p:spPr>
        <p:txBody>
          <a:bodyPr/>
          <a:lstStyle/>
          <a:p>
            <a:r>
              <a:rPr lang="cs-CZ"/>
              <a:t>Finance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9DEF-5079-4813-1CFD-4592625AD0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512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B8329-F655-5BCA-9825-37828B57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Ceny – průzkum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5CB4C2-3398-295C-A072-7EA4DEBE6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>
                <a:latin typeface="Google Sans"/>
              </a:rPr>
              <a:t>palmový vosk 1.5 kg 255kč (obchod calipo.cz)</a:t>
            </a:r>
          </a:p>
          <a:p>
            <a:r>
              <a:rPr lang="cs-CZ" sz="2600" b="1" dirty="0">
                <a:latin typeface="Google Sans"/>
              </a:rPr>
              <a:t>skleničky s knotem 1ks za 14kč (allinpackaking.cz)</a:t>
            </a:r>
          </a:p>
          <a:p>
            <a:r>
              <a:rPr lang="cs-CZ" sz="2600" b="1" dirty="0">
                <a:latin typeface="Google Sans"/>
              </a:rPr>
              <a:t>vonný olej 1ks za 37kč (allegro.cz)</a:t>
            </a:r>
          </a:p>
          <a:p>
            <a:endParaRPr lang="cs-CZ" sz="2600" b="1" dirty="0">
              <a:latin typeface="Google Sans"/>
            </a:endParaRPr>
          </a:p>
          <a:p>
            <a:pPr marL="0" indent="0">
              <a:buNone/>
            </a:pPr>
            <a:endParaRPr lang="cs-CZ" sz="2600" b="1" dirty="0">
              <a:latin typeface="Google Sans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422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C29D2-772C-4FA4-A51F-95A75BD08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o koupi</a:t>
            </a:r>
            <a:endParaRPr lang="en-GB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81A8E54-5F76-4BD6-8E1F-547C38D3E5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87" y="1076005"/>
            <a:ext cx="5585350" cy="5517161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F0FF92B-DCCA-4809-9C20-F9C994F31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561" y="1076004"/>
            <a:ext cx="4871830" cy="551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98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6A25-A2BB-2DB9-FD86-F278A93C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Přesné náklady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3D065-227B-668C-EFFE-FDC86A3E7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Sklenice 30ml po 6 2x ……………..141Kč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Knoty  …………….130 Kč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1kg </a:t>
            </a:r>
            <a:r>
              <a:rPr lang="cs-CZ" sz="2400" dirty="0" err="1"/>
              <a:t>sojového</a:t>
            </a:r>
            <a:r>
              <a:rPr lang="cs-CZ" sz="2400" dirty="0"/>
              <a:t> vosku k tomu vůně ……………..218 Kč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605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643D8-B78B-00A7-8AB4-FF872BF97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Nakupování materiálu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A9DD9-CCA9-61E0-5A72-9C7FE55A6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66651"/>
            <a:ext cx="9339594" cy="3116833"/>
          </a:xfrm>
        </p:spPr>
        <p:txBody>
          <a:bodyPr>
            <a:noAutofit/>
          </a:bodyPr>
          <a:lstStyle/>
          <a:p>
            <a:r>
              <a:rPr lang="cs-CZ" sz="2400" dirty="0"/>
              <a:t>Nakupovali jsme přes polský obchod Allegro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Celková nákupní suma v přepočtu je 612 Kč </a:t>
            </a:r>
          </a:p>
        </p:txBody>
      </p:sp>
    </p:spTree>
    <p:extLst>
      <p:ext uri="{BB962C8B-B14F-4D97-AF65-F5344CB8AC3E}">
        <p14:creationId xmlns:p14="http://schemas.microsoft.com/office/powerpoint/2010/main" val="192290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ED20D-AE09-2796-99F0-3CF64D66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900" dirty="0"/>
              <a:t>Brainstorming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E23326-D235-CCCE-C6C6-54AC322BF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812" y="2556932"/>
            <a:ext cx="9601196" cy="3318936"/>
          </a:xfrm>
        </p:spPr>
        <p:txBody>
          <a:bodyPr/>
          <a:lstStyle/>
          <a:p>
            <a:r>
              <a:rPr lang="cs-CZ" sz="3200" b="1" dirty="0">
                <a:latin typeface="Google Sans"/>
              </a:rPr>
              <a:t>Co to je? Je to technika skupinové kreativity zaměřená na generování co nejvíce nápadů na dané téma.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048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6C9FE-DB4A-4C2A-8881-B1EC29EA6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na jarmarku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09EC88-E559-48A6-A6C1-0A24BA74E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55BE0A5-5D64-4D02-BA0F-281B638F1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839" y="2581512"/>
            <a:ext cx="4785341" cy="300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9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3DDD5-C465-D928-2C94-F37A6C070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Pocity z vánočního jarmarku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F0F16-A169-C931-FCBA-822367469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094" y="1874517"/>
            <a:ext cx="10178322" cy="3593591"/>
          </a:xfrm>
        </p:spPr>
        <p:txBody>
          <a:bodyPr>
            <a:normAutofit/>
          </a:bodyPr>
          <a:lstStyle/>
          <a:p>
            <a:r>
              <a:rPr lang="cs-CZ" sz="2400" dirty="0"/>
              <a:t>Čekali jsme, že bude o svíčky větší zájem</a:t>
            </a:r>
          </a:p>
          <a:p>
            <a:endParaRPr lang="cs-CZ" sz="2400" dirty="0"/>
          </a:p>
          <a:p>
            <a:r>
              <a:rPr lang="cs-CZ" sz="2400" dirty="0"/>
              <a:t>Je třeba příště snížit ceny produktu</a:t>
            </a:r>
          </a:p>
          <a:p>
            <a:endParaRPr lang="cs-CZ" sz="2400" dirty="0"/>
          </a:p>
          <a:p>
            <a:r>
              <a:rPr lang="cs-CZ" sz="2400" dirty="0"/>
              <a:t>Trochu oživit prodejní plochu</a:t>
            </a:r>
          </a:p>
        </p:txBody>
      </p:sp>
    </p:spTree>
    <p:extLst>
      <p:ext uri="{BB962C8B-B14F-4D97-AF65-F5344CB8AC3E}">
        <p14:creationId xmlns:p14="http://schemas.microsoft.com/office/powerpoint/2010/main" val="393596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0059E-2ED4-4F1A-8D0D-0E72D0D2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Plány na </a:t>
            </a:r>
            <a:r>
              <a:rPr lang="cs-CZ"/>
              <a:t>příští jarmark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4D71E1-34AA-4AF9-A4C1-53C7B057F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652" y="2181139"/>
            <a:ext cx="10407211" cy="4362274"/>
          </a:xfrm>
        </p:spPr>
        <p:txBody>
          <a:bodyPr>
            <a:normAutofit/>
          </a:bodyPr>
          <a:lstStyle/>
          <a:p>
            <a:r>
              <a:rPr lang="cs-CZ" sz="2400" dirty="0"/>
              <a:t>Prodat všech zbývajících 8ks</a:t>
            </a:r>
          </a:p>
          <a:p>
            <a:endParaRPr lang="cs-CZ" sz="2400" dirty="0"/>
          </a:p>
          <a:p>
            <a:r>
              <a:rPr lang="cs-CZ" sz="2400" dirty="0"/>
              <a:t>Zbylo dost vosku na ještě jednou tolik svíček</a:t>
            </a:r>
          </a:p>
          <a:p>
            <a:endParaRPr lang="cs-CZ" sz="2400" dirty="0"/>
          </a:p>
          <a:p>
            <a:r>
              <a:rPr lang="cs-CZ" sz="2400" dirty="0"/>
              <a:t>Dostat se celkově do zisku</a:t>
            </a:r>
            <a:endParaRPr lang="en-GB" sz="2400" dirty="0"/>
          </a:p>
        </p:txBody>
      </p:sp>
      <p:pic>
        <p:nvPicPr>
          <p:cNvPr id="1026" name="Picture 2" descr="What is Profit and how do I calculate it?? - IN-Accountancy">
            <a:extLst>
              <a:ext uri="{FF2B5EF4-FFF2-40B4-BE49-F238E27FC236}">
                <a16:creationId xmlns:a16="http://schemas.microsoft.com/office/drawing/2014/main" id="{E0C35578-2344-426C-9FD0-B6F1E2D5C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213" y="2818701"/>
            <a:ext cx="2831650" cy="240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743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209DF-B6A0-0D0E-D796-8EE4E7246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Velikonoční jarmark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213B7-CA4E-EC02-70AE-8949AA38E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Rozhodli jsme se prodávat pomlázky a osení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950" b="1" dirty="0"/>
              <a:t>náklady  semínka-30kč   stuhy-2x10Kč    skleničky-10x10Kč    celkové náklady (150Kč)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Proutí nařezané ze zahrádky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479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A1F95-55BB-FD76-11F5-B64501A6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na velikonočním </a:t>
            </a:r>
            <a:r>
              <a:rPr lang="cs-CZ" sz="4800" dirty="0"/>
              <a:t>jarmarku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983B6-27F2-B8A1-7757-7756E707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Pomlázka letošní  -  60Kč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Pomlázka loňská – 50Kč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Dekorativní osení – 30Kč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C02FCF-21B5-4018-8315-A92E8DCFD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1" y="2632652"/>
            <a:ext cx="7036650" cy="257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91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B47AA-44B4-3322-2979-EE7109DAB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Pocity z velikonočního jarmarku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99B51-CF69-E166-4CE5-EB4E85199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2800617"/>
          </a:xfrm>
        </p:spPr>
        <p:txBody>
          <a:bodyPr/>
          <a:lstStyle/>
          <a:p>
            <a:r>
              <a:rPr lang="cs-CZ" dirty="0"/>
              <a:t>Jarmark byl pro nás oproti minulému velice úspěšný</a:t>
            </a:r>
          </a:p>
          <a:p>
            <a:endParaRPr lang="cs-CZ" dirty="0"/>
          </a:p>
          <a:p>
            <a:r>
              <a:rPr lang="cs-CZ" dirty="0"/>
              <a:t>Náš výdělek činí  280 Kč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572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508A2-6313-660B-CB44-FF57FB2E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Pribeh</a:t>
            </a:r>
            <a:r>
              <a:rPr lang="cs-CZ" dirty="0"/>
              <a:t> Našeho produktu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DEF56F-3314-D496-3572-15484973A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Vyrábíme podomácku svíčky s úžasnými vůněmi. Zakladatel firmy Adam a výrobce Kuba spojili vášeň a čas do každé svíčky. Svíčky slouží nejen jako dekorace, ale jako provonění Vašeho bydlení.  A proč vlastně sójový vosk? Je ekologický a hoří pomaleji, proto si tedy můžete svíčku užít déle.</a:t>
            </a:r>
          </a:p>
        </p:txBody>
      </p:sp>
    </p:spTree>
    <p:extLst>
      <p:ext uri="{BB962C8B-B14F-4D97-AF65-F5344CB8AC3E}">
        <p14:creationId xmlns:p14="http://schemas.microsoft.com/office/powerpoint/2010/main" val="2087949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31E99-E9D7-1E25-7BE7-03263EED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nás najít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91EDBA-8A9A-FD8A-C36E-A15DD8C81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Google Sans"/>
              </a:rPr>
              <a:t>E-mail : vaxtime@gmail.com</a:t>
            </a:r>
          </a:p>
          <a:p>
            <a:r>
              <a:rPr lang="cs-CZ" sz="3200" b="1" dirty="0" err="1">
                <a:latin typeface="Google Sans"/>
              </a:rPr>
              <a:t>Facebook</a:t>
            </a:r>
            <a:r>
              <a:rPr lang="cs-CZ" sz="3200" b="1" dirty="0">
                <a:latin typeface="Google Sans"/>
              </a:rPr>
              <a:t>: </a:t>
            </a:r>
            <a:r>
              <a:rPr lang="cs-CZ" sz="3200" b="1" dirty="0" err="1">
                <a:latin typeface="Google Sans"/>
              </a:rPr>
              <a:t>vaxtime</a:t>
            </a:r>
            <a:endParaRPr lang="cs-CZ" sz="3200" b="1" dirty="0">
              <a:latin typeface="Google Sans"/>
            </a:endParaRPr>
          </a:p>
          <a:p>
            <a:r>
              <a:rPr lang="cs-CZ" sz="3200" b="1" dirty="0" err="1">
                <a:latin typeface="Google Sans"/>
              </a:rPr>
              <a:t>Instagram</a:t>
            </a:r>
            <a:r>
              <a:rPr lang="cs-CZ" sz="3200" b="1" dirty="0">
                <a:latin typeface="Google Sans"/>
              </a:rPr>
              <a:t>: </a:t>
            </a:r>
            <a:r>
              <a:rPr lang="cs-CZ" sz="3200" b="1" dirty="0" err="1">
                <a:latin typeface="Google Sans"/>
              </a:rPr>
              <a:t>vax.time</a:t>
            </a:r>
            <a:endParaRPr lang="cs-CZ" sz="3200" b="1" dirty="0"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524053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B6065-8D4A-C68E-F54D-4495B577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025" y="2961775"/>
            <a:ext cx="10178322" cy="1492132"/>
          </a:xfrm>
        </p:spPr>
        <p:txBody>
          <a:bodyPr/>
          <a:lstStyle/>
          <a:p>
            <a:r>
              <a:rPr lang="cs-CZ"/>
              <a:t>Děkujeme za pozornost </a:t>
            </a:r>
          </a:p>
        </p:txBody>
      </p:sp>
    </p:spTree>
    <p:extLst>
      <p:ext uri="{BB962C8B-B14F-4D97-AF65-F5344CB8AC3E}">
        <p14:creationId xmlns:p14="http://schemas.microsoft.com/office/powerpoint/2010/main" val="52988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69D87-4623-4D1B-0EC2-72FE2924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Naše nápady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EE206-B2E2-DE69-D74F-EA99DCB6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latin typeface="Google Sans"/>
              </a:rPr>
              <a:t>Náš 1. nápad byl dělat svačiny, ale rozhodli jsme se, že nebudeme dělat konkurenci panu Ryšavému.</a:t>
            </a:r>
          </a:p>
          <a:p>
            <a:r>
              <a:rPr lang="cs-CZ" sz="3200" b="1" dirty="0">
                <a:latin typeface="Google Sans"/>
              </a:rPr>
              <a:t>Náš 2. nápad bylo prodávání medu, ale zjistili jsme, že to bude moc nákladné.</a:t>
            </a:r>
          </a:p>
          <a:p>
            <a:r>
              <a:rPr lang="cs-CZ" sz="3200" b="1" dirty="0">
                <a:latin typeface="Google Sans"/>
              </a:rPr>
              <a:t>Náš poslední nápad byl prodávání </a:t>
            </a:r>
            <a:r>
              <a:rPr lang="cs-CZ" sz="3200" b="1" dirty="0" err="1">
                <a:latin typeface="Google Sans"/>
              </a:rPr>
              <a:t>homemade</a:t>
            </a:r>
            <a:r>
              <a:rPr lang="cs-CZ" sz="3200" b="1" dirty="0">
                <a:latin typeface="Google Sans"/>
              </a:rPr>
              <a:t> svíček, který jsme se rozhodli uskutečnit.</a:t>
            </a:r>
          </a:p>
        </p:txBody>
      </p:sp>
    </p:spTree>
    <p:extLst>
      <p:ext uri="{BB962C8B-B14F-4D97-AF65-F5344CB8AC3E}">
        <p14:creationId xmlns:p14="http://schemas.microsoft.com/office/powerpoint/2010/main" val="385782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B40EE-047D-A913-732B-6121EA30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Zdůvodnění nápadu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DC5AC-0CDB-7E7A-460E-8160F0425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Google Sans"/>
              </a:rPr>
              <a:t>Není to moc nákladné</a:t>
            </a:r>
          </a:p>
          <a:p>
            <a:endParaRPr lang="cs-CZ" sz="3200" b="1" dirty="0">
              <a:latin typeface="Google Sans"/>
            </a:endParaRPr>
          </a:p>
          <a:p>
            <a:r>
              <a:rPr lang="cs-CZ" sz="3200" b="1" dirty="0">
                <a:latin typeface="Google Sans"/>
              </a:rPr>
              <a:t>Není to nejtěžší na udělání</a:t>
            </a:r>
          </a:p>
          <a:p>
            <a:endParaRPr lang="cs-CZ" sz="3200" b="1" dirty="0">
              <a:latin typeface="Google Sans"/>
            </a:endParaRPr>
          </a:p>
          <a:p>
            <a:r>
              <a:rPr lang="cs-CZ" sz="3200" b="1" dirty="0">
                <a:latin typeface="Google Sans"/>
              </a:rPr>
              <a:t>A všichni jsme se na tomto nápadu shodli</a:t>
            </a:r>
          </a:p>
        </p:txBody>
      </p:sp>
    </p:spTree>
    <p:extLst>
      <p:ext uri="{BB962C8B-B14F-4D97-AF65-F5344CB8AC3E}">
        <p14:creationId xmlns:p14="http://schemas.microsoft.com/office/powerpoint/2010/main" val="16921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2CA06-2F43-4E6B-8184-61987D00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</a:t>
            </a:r>
            <a:endParaRPr lang="en-GB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8A426D54-BA35-4F5F-8441-4E38C5977E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65" y="1327943"/>
            <a:ext cx="8167456" cy="5406624"/>
          </a:xfrm>
        </p:spPr>
      </p:pic>
    </p:spTree>
    <p:extLst>
      <p:ext uri="{BB962C8B-B14F-4D97-AF65-F5344CB8AC3E}">
        <p14:creationId xmlns:p14="http://schemas.microsoft.com/office/powerpoint/2010/main" val="115098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70479-4FE3-8CEE-8FA7-1E8D7AB6F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Organizační struktura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615292-F563-F1B4-3EA8-7D58ADF98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7720" y="5167148"/>
            <a:ext cx="7017488" cy="951135"/>
          </a:xfrm>
        </p:spPr>
        <p:txBody>
          <a:bodyPr/>
          <a:lstStyle/>
          <a:p>
            <a:r>
              <a:rPr lang="cs-CZ"/>
              <a:t>Firma Obsahuje 6 členů</a:t>
            </a:r>
          </a:p>
        </p:txBody>
      </p:sp>
    </p:spTree>
    <p:extLst>
      <p:ext uri="{BB962C8B-B14F-4D97-AF65-F5344CB8AC3E}">
        <p14:creationId xmlns:p14="http://schemas.microsoft.com/office/powerpoint/2010/main" val="3837539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1B3BB-1B2C-F769-24D5-E64B173D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Ředitel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DE494-70E5-34FF-E470-4D10504CF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dirty="0"/>
          </a:p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r>
              <a:rPr lang="cs-CZ" sz="5400" dirty="0"/>
              <a:t>Adam Paštika</a:t>
            </a:r>
          </a:p>
          <a:p>
            <a:pPr marL="0" indent="0" algn="ctr">
              <a:buNone/>
            </a:pP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91320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7F4C6-E8E6-F74A-0914-0354D2129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ředitel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ED56C-9F81-0ECB-8354-081DD1196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5400" dirty="0"/>
              <a:t>Michael Honek</a:t>
            </a:r>
          </a:p>
        </p:txBody>
      </p:sp>
    </p:spTree>
    <p:extLst>
      <p:ext uri="{BB962C8B-B14F-4D97-AF65-F5344CB8AC3E}">
        <p14:creationId xmlns:p14="http://schemas.microsoft.com/office/powerpoint/2010/main" val="38191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5792E-FAD2-8AA0-A17B-A3092782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Výrobce svíček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49549-6DBD-06DC-1F9B-D546F6E24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5400" dirty="0"/>
              <a:t> Jakub </a:t>
            </a:r>
            <a:r>
              <a:rPr lang="cs-CZ" sz="5400" dirty="0" err="1"/>
              <a:t>Hoxha</a:t>
            </a:r>
            <a:endParaRPr lang="cs-CZ" sz="5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716053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Odznáček</Template>
  <TotalTime>265</TotalTime>
  <Words>476</Words>
  <Application>Microsoft Office PowerPoint</Application>
  <PresentationFormat>Širokoúhlá obrazovka</PresentationFormat>
  <Paragraphs>117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Gill Sans MT</vt:lpstr>
      <vt:lpstr>Google Sans</vt:lpstr>
      <vt:lpstr>Impact</vt:lpstr>
      <vt:lpstr>Wingdings</vt:lpstr>
      <vt:lpstr>Odznáček</vt:lpstr>
      <vt:lpstr>vaxtime</vt:lpstr>
      <vt:lpstr>Brainstorming </vt:lpstr>
      <vt:lpstr>Naše nápady </vt:lpstr>
      <vt:lpstr>Zdůvodnění nápadu </vt:lpstr>
      <vt:lpstr>LOGO</vt:lpstr>
      <vt:lpstr>Organizační struktura </vt:lpstr>
      <vt:lpstr>Ředitel</vt:lpstr>
      <vt:lpstr>Finanční ředitel</vt:lpstr>
      <vt:lpstr>Výrobce svíček </vt:lpstr>
      <vt:lpstr>Obchodní ředitelé</vt:lpstr>
      <vt:lpstr>Marketingový ředitel</vt:lpstr>
      <vt:lpstr>Postup výroby</vt:lpstr>
      <vt:lpstr>Postup výroby</vt:lpstr>
      <vt:lpstr>Co budeme potřebovat?</vt:lpstr>
      <vt:lpstr>Finance</vt:lpstr>
      <vt:lpstr>Ceny – průzkum trhu</vt:lpstr>
      <vt:lpstr>Doklady o koupi</vt:lpstr>
      <vt:lpstr>Přesné náklady </vt:lpstr>
      <vt:lpstr>Nakupování materiálu </vt:lpstr>
      <vt:lpstr>Prodej na jarmarku</vt:lpstr>
      <vt:lpstr>Pocity z vánočního jarmarku</vt:lpstr>
      <vt:lpstr>Plány na příští jarmark</vt:lpstr>
      <vt:lpstr>Velikonoční jarmark</vt:lpstr>
      <vt:lpstr>Prodej na velikonočním jarmarku</vt:lpstr>
      <vt:lpstr>Pocity z velikonočního jarmarku</vt:lpstr>
      <vt:lpstr>Pribeh Našeho produktu </vt:lpstr>
      <vt:lpstr>Kde nás najít</vt:lpstr>
      <vt:lpstr>Děkujeme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vaxtime</dc:title>
  <dc:creator>20180436</dc:creator>
  <cp:lastModifiedBy>Libuše Drápalová</cp:lastModifiedBy>
  <cp:revision>19</cp:revision>
  <dcterms:created xsi:type="dcterms:W3CDTF">2023-03-22T10:11:54Z</dcterms:created>
  <dcterms:modified xsi:type="dcterms:W3CDTF">2024-05-06T11:12:54Z</dcterms:modified>
</cp:coreProperties>
</file>