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9" r:id="rId3"/>
    <p:sldId id="257" r:id="rId4"/>
    <p:sldId id="263" r:id="rId5"/>
    <p:sldId id="260" r:id="rId6"/>
    <p:sldId id="261" r:id="rId7"/>
    <p:sldId id="262" r:id="rId8"/>
    <p:sldId id="264" r:id="rId9"/>
    <p:sldId id="265" r:id="rId10"/>
    <p:sldId id="267" r:id="rId11"/>
    <p:sldId id="268" r:id="rId12"/>
    <p:sldId id="269" r:id="rId13"/>
    <p:sldId id="270"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0162" autoAdjust="0"/>
  </p:normalViewPr>
  <p:slideViewPr>
    <p:cSldViewPr snapToGrid="0">
      <p:cViewPr varScale="1">
        <p:scale>
          <a:sx n="69" d="100"/>
          <a:sy n="69" d="100"/>
        </p:scale>
        <p:origin x="170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F9A33-DE23-48E3-9F09-5FF5A414AE3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7C0A797-B96F-45D6-8D7C-ADA447FF0991}">
      <dgm:prSet/>
      <dgm:spPr/>
      <dgm:t>
        <a:bodyPr/>
        <a:lstStyle/>
        <a:p>
          <a:r>
            <a:rPr lang="cs-CZ"/>
            <a:t>Svíčky</a:t>
          </a:r>
          <a:endParaRPr lang="en-US"/>
        </a:p>
      </dgm:t>
    </dgm:pt>
    <dgm:pt modelId="{54DC632F-4539-4979-B12B-8A51E1132151}" type="parTrans" cxnId="{F2D0BCE6-2744-4CA1-85CC-C5DFD87A13B5}">
      <dgm:prSet/>
      <dgm:spPr/>
      <dgm:t>
        <a:bodyPr/>
        <a:lstStyle/>
        <a:p>
          <a:endParaRPr lang="en-US"/>
        </a:p>
      </dgm:t>
    </dgm:pt>
    <dgm:pt modelId="{EDE7DF34-44B2-491E-B993-B752395BBD02}" type="sibTrans" cxnId="{F2D0BCE6-2744-4CA1-85CC-C5DFD87A13B5}">
      <dgm:prSet/>
      <dgm:spPr/>
      <dgm:t>
        <a:bodyPr/>
        <a:lstStyle/>
        <a:p>
          <a:endParaRPr lang="en-US"/>
        </a:p>
      </dgm:t>
    </dgm:pt>
    <dgm:pt modelId="{74E670AB-C811-4DB8-A22A-AC9CE1B23238}">
      <dgm:prSet/>
      <dgm:spPr/>
      <dgm:t>
        <a:bodyPr/>
        <a:lstStyle/>
        <a:p>
          <a:r>
            <a:rPr lang="cs-CZ"/>
            <a:t>Náramky</a:t>
          </a:r>
          <a:endParaRPr lang="en-US"/>
        </a:p>
      </dgm:t>
    </dgm:pt>
    <dgm:pt modelId="{B51F06EF-4309-47DE-9743-5F74563D17AB}" type="parTrans" cxnId="{E926E8ED-4B59-455F-B99C-82AC0AF8165A}">
      <dgm:prSet/>
      <dgm:spPr/>
      <dgm:t>
        <a:bodyPr/>
        <a:lstStyle/>
        <a:p>
          <a:endParaRPr lang="en-US"/>
        </a:p>
      </dgm:t>
    </dgm:pt>
    <dgm:pt modelId="{F02E97FD-9E9B-420B-92BE-C2A284F7B7C3}" type="sibTrans" cxnId="{E926E8ED-4B59-455F-B99C-82AC0AF8165A}">
      <dgm:prSet/>
      <dgm:spPr/>
      <dgm:t>
        <a:bodyPr/>
        <a:lstStyle/>
        <a:p>
          <a:endParaRPr lang="en-US"/>
        </a:p>
      </dgm:t>
    </dgm:pt>
    <dgm:pt modelId="{31923000-FFEC-42DA-BBDE-02FDB282218B}">
      <dgm:prSet/>
      <dgm:spPr/>
      <dgm:t>
        <a:bodyPr/>
        <a:lstStyle/>
        <a:p>
          <a:r>
            <a:rPr lang="cs-CZ"/>
            <a:t>Mýdla </a:t>
          </a:r>
          <a:endParaRPr lang="en-US"/>
        </a:p>
      </dgm:t>
    </dgm:pt>
    <dgm:pt modelId="{9B279900-A8D2-4544-B61F-7076C5DB95DF}" type="parTrans" cxnId="{BB447359-2799-4A48-A327-051A3566A688}">
      <dgm:prSet/>
      <dgm:spPr/>
      <dgm:t>
        <a:bodyPr/>
        <a:lstStyle/>
        <a:p>
          <a:endParaRPr lang="en-US"/>
        </a:p>
      </dgm:t>
    </dgm:pt>
    <dgm:pt modelId="{BD9FD2A5-1752-4B09-8B3B-D769368BDDB2}" type="sibTrans" cxnId="{BB447359-2799-4A48-A327-051A3566A688}">
      <dgm:prSet/>
      <dgm:spPr/>
      <dgm:t>
        <a:bodyPr/>
        <a:lstStyle/>
        <a:p>
          <a:endParaRPr lang="en-US"/>
        </a:p>
      </dgm:t>
    </dgm:pt>
    <dgm:pt modelId="{FCA6085A-AA87-4578-8D13-E01ACA1B5414}">
      <dgm:prSet/>
      <dgm:spPr/>
      <dgm:t>
        <a:bodyPr/>
        <a:lstStyle/>
        <a:p>
          <a:r>
            <a:rPr lang="cs-CZ"/>
            <a:t>Ovocné sirupy </a:t>
          </a:r>
          <a:endParaRPr lang="en-US"/>
        </a:p>
      </dgm:t>
    </dgm:pt>
    <dgm:pt modelId="{C9648265-2C7E-4273-A156-337E9329FF1D}" type="parTrans" cxnId="{38822B57-3BE0-4F3F-87B4-BDC5BD50D4E6}">
      <dgm:prSet/>
      <dgm:spPr/>
      <dgm:t>
        <a:bodyPr/>
        <a:lstStyle/>
        <a:p>
          <a:endParaRPr lang="en-US"/>
        </a:p>
      </dgm:t>
    </dgm:pt>
    <dgm:pt modelId="{90789E27-1671-4E8F-B2D5-05801B8EF3A9}" type="sibTrans" cxnId="{38822B57-3BE0-4F3F-87B4-BDC5BD50D4E6}">
      <dgm:prSet/>
      <dgm:spPr/>
      <dgm:t>
        <a:bodyPr/>
        <a:lstStyle/>
        <a:p>
          <a:endParaRPr lang="en-US"/>
        </a:p>
      </dgm:t>
    </dgm:pt>
    <dgm:pt modelId="{29F158DE-141C-4CD7-9B9D-BB778B09CCD2}">
      <dgm:prSet/>
      <dgm:spPr/>
      <dgm:t>
        <a:bodyPr/>
        <a:lstStyle/>
        <a:p>
          <a:r>
            <a:rPr lang="cs-CZ"/>
            <a:t>Ovocné džemy </a:t>
          </a:r>
          <a:endParaRPr lang="en-US"/>
        </a:p>
      </dgm:t>
    </dgm:pt>
    <dgm:pt modelId="{65303752-3EE5-4733-9E50-09EF60D88CEE}" type="parTrans" cxnId="{5AF88EDD-B829-4A03-B062-73A14AE04B5C}">
      <dgm:prSet/>
      <dgm:spPr/>
      <dgm:t>
        <a:bodyPr/>
        <a:lstStyle/>
        <a:p>
          <a:endParaRPr lang="en-US"/>
        </a:p>
      </dgm:t>
    </dgm:pt>
    <dgm:pt modelId="{A2985D81-5874-4D54-8CA0-FF5B5A5FDF80}" type="sibTrans" cxnId="{5AF88EDD-B829-4A03-B062-73A14AE04B5C}">
      <dgm:prSet/>
      <dgm:spPr/>
      <dgm:t>
        <a:bodyPr/>
        <a:lstStyle/>
        <a:p>
          <a:endParaRPr lang="en-US"/>
        </a:p>
      </dgm:t>
    </dgm:pt>
    <dgm:pt modelId="{581DAD09-D1C6-4A0E-B0B5-055851177002}">
      <dgm:prSet/>
      <dgm:spPr/>
      <dgm:t>
        <a:bodyPr/>
        <a:lstStyle/>
        <a:p>
          <a:r>
            <a:rPr lang="cs-CZ"/>
            <a:t>Cupcake </a:t>
          </a:r>
          <a:endParaRPr lang="en-US"/>
        </a:p>
      </dgm:t>
    </dgm:pt>
    <dgm:pt modelId="{CAB15A9D-E586-4761-B563-8A08BDCFB09E}" type="parTrans" cxnId="{2D875473-018B-43B9-9DE0-93BB287EBA09}">
      <dgm:prSet/>
      <dgm:spPr/>
      <dgm:t>
        <a:bodyPr/>
        <a:lstStyle/>
        <a:p>
          <a:endParaRPr lang="en-US"/>
        </a:p>
      </dgm:t>
    </dgm:pt>
    <dgm:pt modelId="{96B0658A-9838-4FE0-9660-31802593C56B}" type="sibTrans" cxnId="{2D875473-018B-43B9-9DE0-93BB287EBA09}">
      <dgm:prSet/>
      <dgm:spPr/>
      <dgm:t>
        <a:bodyPr/>
        <a:lstStyle/>
        <a:p>
          <a:endParaRPr lang="en-US"/>
        </a:p>
      </dgm:t>
    </dgm:pt>
    <dgm:pt modelId="{E1E04820-8703-4EC9-94FF-394623B2D22F}" type="pres">
      <dgm:prSet presAssocID="{B87F9A33-DE23-48E3-9F09-5FF5A414AE3B}" presName="vert0" presStyleCnt="0">
        <dgm:presLayoutVars>
          <dgm:dir/>
          <dgm:animOne val="branch"/>
          <dgm:animLvl val="lvl"/>
        </dgm:presLayoutVars>
      </dgm:prSet>
      <dgm:spPr/>
    </dgm:pt>
    <dgm:pt modelId="{FA71B5FF-027C-45C9-9CFE-8597B44B1B6D}" type="pres">
      <dgm:prSet presAssocID="{C7C0A797-B96F-45D6-8D7C-ADA447FF0991}" presName="thickLine" presStyleLbl="alignNode1" presStyleIdx="0" presStyleCnt="6"/>
      <dgm:spPr/>
    </dgm:pt>
    <dgm:pt modelId="{F37B09A0-3226-4C49-B41A-DCC17A102B5F}" type="pres">
      <dgm:prSet presAssocID="{C7C0A797-B96F-45D6-8D7C-ADA447FF0991}" presName="horz1" presStyleCnt="0"/>
      <dgm:spPr/>
    </dgm:pt>
    <dgm:pt modelId="{99197F54-3D96-44A3-B236-00455D29B747}" type="pres">
      <dgm:prSet presAssocID="{C7C0A797-B96F-45D6-8D7C-ADA447FF0991}" presName="tx1" presStyleLbl="revTx" presStyleIdx="0" presStyleCnt="6"/>
      <dgm:spPr/>
    </dgm:pt>
    <dgm:pt modelId="{8FD89F0D-11C4-4560-AD5C-DCE4CF952277}" type="pres">
      <dgm:prSet presAssocID="{C7C0A797-B96F-45D6-8D7C-ADA447FF0991}" presName="vert1" presStyleCnt="0"/>
      <dgm:spPr/>
    </dgm:pt>
    <dgm:pt modelId="{93D98663-E82E-4CA0-A0AE-1B0C2C406CE4}" type="pres">
      <dgm:prSet presAssocID="{74E670AB-C811-4DB8-A22A-AC9CE1B23238}" presName="thickLine" presStyleLbl="alignNode1" presStyleIdx="1" presStyleCnt="6"/>
      <dgm:spPr/>
    </dgm:pt>
    <dgm:pt modelId="{76194A3E-F776-4210-8E2A-7ED23366D8D3}" type="pres">
      <dgm:prSet presAssocID="{74E670AB-C811-4DB8-A22A-AC9CE1B23238}" presName="horz1" presStyleCnt="0"/>
      <dgm:spPr/>
    </dgm:pt>
    <dgm:pt modelId="{EE52A654-1DF8-4A97-8A46-6390674559C7}" type="pres">
      <dgm:prSet presAssocID="{74E670AB-C811-4DB8-A22A-AC9CE1B23238}" presName="tx1" presStyleLbl="revTx" presStyleIdx="1" presStyleCnt="6"/>
      <dgm:spPr/>
    </dgm:pt>
    <dgm:pt modelId="{19AEB479-7A5C-4E12-B8FB-CC631BA7DC21}" type="pres">
      <dgm:prSet presAssocID="{74E670AB-C811-4DB8-A22A-AC9CE1B23238}" presName="vert1" presStyleCnt="0"/>
      <dgm:spPr/>
    </dgm:pt>
    <dgm:pt modelId="{FF039429-A1C1-43B1-9EAA-4387AD7F392E}" type="pres">
      <dgm:prSet presAssocID="{31923000-FFEC-42DA-BBDE-02FDB282218B}" presName="thickLine" presStyleLbl="alignNode1" presStyleIdx="2" presStyleCnt="6"/>
      <dgm:spPr/>
    </dgm:pt>
    <dgm:pt modelId="{6395C701-0FE2-4BAE-9912-F5B033C22A7C}" type="pres">
      <dgm:prSet presAssocID="{31923000-FFEC-42DA-BBDE-02FDB282218B}" presName="horz1" presStyleCnt="0"/>
      <dgm:spPr/>
    </dgm:pt>
    <dgm:pt modelId="{9DA9AEFC-53A6-4A4D-AC22-79B5A820185E}" type="pres">
      <dgm:prSet presAssocID="{31923000-FFEC-42DA-BBDE-02FDB282218B}" presName="tx1" presStyleLbl="revTx" presStyleIdx="2" presStyleCnt="6"/>
      <dgm:spPr/>
    </dgm:pt>
    <dgm:pt modelId="{67873D76-8834-430E-8DF9-9AD35BE9FAE8}" type="pres">
      <dgm:prSet presAssocID="{31923000-FFEC-42DA-BBDE-02FDB282218B}" presName="vert1" presStyleCnt="0"/>
      <dgm:spPr/>
    </dgm:pt>
    <dgm:pt modelId="{6EBE558D-58F8-4FE5-969B-344948915BC8}" type="pres">
      <dgm:prSet presAssocID="{FCA6085A-AA87-4578-8D13-E01ACA1B5414}" presName="thickLine" presStyleLbl="alignNode1" presStyleIdx="3" presStyleCnt="6"/>
      <dgm:spPr/>
    </dgm:pt>
    <dgm:pt modelId="{836B368D-FA3C-44EF-B0E6-B6595B39F7A4}" type="pres">
      <dgm:prSet presAssocID="{FCA6085A-AA87-4578-8D13-E01ACA1B5414}" presName="horz1" presStyleCnt="0"/>
      <dgm:spPr/>
    </dgm:pt>
    <dgm:pt modelId="{22CC9ACF-78BE-4D7F-9403-60F01FEA217A}" type="pres">
      <dgm:prSet presAssocID="{FCA6085A-AA87-4578-8D13-E01ACA1B5414}" presName="tx1" presStyleLbl="revTx" presStyleIdx="3" presStyleCnt="6"/>
      <dgm:spPr/>
    </dgm:pt>
    <dgm:pt modelId="{2AD157FD-14C4-4029-9CF8-EAA557A478D2}" type="pres">
      <dgm:prSet presAssocID="{FCA6085A-AA87-4578-8D13-E01ACA1B5414}" presName="vert1" presStyleCnt="0"/>
      <dgm:spPr/>
    </dgm:pt>
    <dgm:pt modelId="{F40C982A-9BA0-42FF-955D-9EBC1C6B952D}" type="pres">
      <dgm:prSet presAssocID="{29F158DE-141C-4CD7-9B9D-BB778B09CCD2}" presName="thickLine" presStyleLbl="alignNode1" presStyleIdx="4" presStyleCnt="6"/>
      <dgm:spPr/>
    </dgm:pt>
    <dgm:pt modelId="{612B8B97-1F24-4B39-8498-5F744E0CA21B}" type="pres">
      <dgm:prSet presAssocID="{29F158DE-141C-4CD7-9B9D-BB778B09CCD2}" presName="horz1" presStyleCnt="0"/>
      <dgm:spPr/>
    </dgm:pt>
    <dgm:pt modelId="{AB7218BB-7286-46FD-864D-A884A699EDE0}" type="pres">
      <dgm:prSet presAssocID="{29F158DE-141C-4CD7-9B9D-BB778B09CCD2}" presName="tx1" presStyleLbl="revTx" presStyleIdx="4" presStyleCnt="6"/>
      <dgm:spPr/>
    </dgm:pt>
    <dgm:pt modelId="{A411B9F3-01BD-43C7-B86F-6AACE7B360CD}" type="pres">
      <dgm:prSet presAssocID="{29F158DE-141C-4CD7-9B9D-BB778B09CCD2}" presName="vert1" presStyleCnt="0"/>
      <dgm:spPr/>
    </dgm:pt>
    <dgm:pt modelId="{1BB1797E-68E0-44E5-882B-AB3D57BF04CB}" type="pres">
      <dgm:prSet presAssocID="{581DAD09-D1C6-4A0E-B0B5-055851177002}" presName="thickLine" presStyleLbl="alignNode1" presStyleIdx="5" presStyleCnt="6"/>
      <dgm:spPr/>
    </dgm:pt>
    <dgm:pt modelId="{980717A5-3B3F-4470-A988-4B8DB03977C6}" type="pres">
      <dgm:prSet presAssocID="{581DAD09-D1C6-4A0E-B0B5-055851177002}" presName="horz1" presStyleCnt="0"/>
      <dgm:spPr/>
    </dgm:pt>
    <dgm:pt modelId="{2B666B8E-DF92-46D2-B15E-A99120AF7117}" type="pres">
      <dgm:prSet presAssocID="{581DAD09-D1C6-4A0E-B0B5-055851177002}" presName="tx1" presStyleLbl="revTx" presStyleIdx="5" presStyleCnt="6"/>
      <dgm:spPr/>
    </dgm:pt>
    <dgm:pt modelId="{303C9BDB-20E0-4A2F-AB92-55274B560A58}" type="pres">
      <dgm:prSet presAssocID="{581DAD09-D1C6-4A0E-B0B5-055851177002}" presName="vert1" presStyleCnt="0"/>
      <dgm:spPr/>
    </dgm:pt>
  </dgm:ptLst>
  <dgm:cxnLst>
    <dgm:cxn modelId="{7D797E15-C661-4F90-9CB2-F40BC61E4EA8}" type="presOf" srcId="{FCA6085A-AA87-4578-8D13-E01ACA1B5414}" destId="{22CC9ACF-78BE-4D7F-9403-60F01FEA217A}" srcOrd="0" destOrd="0" presId="urn:microsoft.com/office/officeart/2008/layout/LinedList"/>
    <dgm:cxn modelId="{5B96FB64-EB94-4EC3-93FF-0D37C4B13723}" type="presOf" srcId="{74E670AB-C811-4DB8-A22A-AC9CE1B23238}" destId="{EE52A654-1DF8-4A97-8A46-6390674559C7}" srcOrd="0" destOrd="0" presId="urn:microsoft.com/office/officeart/2008/layout/LinedList"/>
    <dgm:cxn modelId="{2D875473-018B-43B9-9DE0-93BB287EBA09}" srcId="{B87F9A33-DE23-48E3-9F09-5FF5A414AE3B}" destId="{581DAD09-D1C6-4A0E-B0B5-055851177002}" srcOrd="5" destOrd="0" parTransId="{CAB15A9D-E586-4761-B563-8A08BDCFB09E}" sibTransId="{96B0658A-9838-4FE0-9660-31802593C56B}"/>
    <dgm:cxn modelId="{38822B57-3BE0-4F3F-87B4-BDC5BD50D4E6}" srcId="{B87F9A33-DE23-48E3-9F09-5FF5A414AE3B}" destId="{FCA6085A-AA87-4578-8D13-E01ACA1B5414}" srcOrd="3" destOrd="0" parTransId="{C9648265-2C7E-4273-A156-337E9329FF1D}" sibTransId="{90789E27-1671-4E8F-B2D5-05801B8EF3A9}"/>
    <dgm:cxn modelId="{BB447359-2799-4A48-A327-051A3566A688}" srcId="{B87F9A33-DE23-48E3-9F09-5FF5A414AE3B}" destId="{31923000-FFEC-42DA-BBDE-02FDB282218B}" srcOrd="2" destOrd="0" parTransId="{9B279900-A8D2-4544-B61F-7076C5DB95DF}" sibTransId="{BD9FD2A5-1752-4B09-8B3B-D769368BDDB2}"/>
    <dgm:cxn modelId="{0C27B081-FCDE-4643-B821-121F860F4299}" type="presOf" srcId="{31923000-FFEC-42DA-BBDE-02FDB282218B}" destId="{9DA9AEFC-53A6-4A4D-AC22-79B5A820185E}" srcOrd="0" destOrd="0" presId="urn:microsoft.com/office/officeart/2008/layout/LinedList"/>
    <dgm:cxn modelId="{4772418B-AFE7-4A79-95EB-4BBFF964C16E}" type="presOf" srcId="{B87F9A33-DE23-48E3-9F09-5FF5A414AE3B}" destId="{E1E04820-8703-4EC9-94FF-394623B2D22F}" srcOrd="0" destOrd="0" presId="urn:microsoft.com/office/officeart/2008/layout/LinedList"/>
    <dgm:cxn modelId="{72FFECB8-2B8F-4278-B96B-76789EEFF9FD}" type="presOf" srcId="{C7C0A797-B96F-45D6-8D7C-ADA447FF0991}" destId="{99197F54-3D96-44A3-B236-00455D29B747}" srcOrd="0" destOrd="0" presId="urn:microsoft.com/office/officeart/2008/layout/LinedList"/>
    <dgm:cxn modelId="{48FF55C4-ED71-4A16-A8AB-819C85A10CC9}" type="presOf" srcId="{581DAD09-D1C6-4A0E-B0B5-055851177002}" destId="{2B666B8E-DF92-46D2-B15E-A99120AF7117}" srcOrd="0" destOrd="0" presId="urn:microsoft.com/office/officeart/2008/layout/LinedList"/>
    <dgm:cxn modelId="{5AF88EDD-B829-4A03-B062-73A14AE04B5C}" srcId="{B87F9A33-DE23-48E3-9F09-5FF5A414AE3B}" destId="{29F158DE-141C-4CD7-9B9D-BB778B09CCD2}" srcOrd="4" destOrd="0" parTransId="{65303752-3EE5-4733-9E50-09EF60D88CEE}" sibTransId="{A2985D81-5874-4D54-8CA0-FF5B5A5FDF80}"/>
    <dgm:cxn modelId="{F2D0BCE6-2744-4CA1-85CC-C5DFD87A13B5}" srcId="{B87F9A33-DE23-48E3-9F09-5FF5A414AE3B}" destId="{C7C0A797-B96F-45D6-8D7C-ADA447FF0991}" srcOrd="0" destOrd="0" parTransId="{54DC632F-4539-4979-B12B-8A51E1132151}" sibTransId="{EDE7DF34-44B2-491E-B993-B752395BBD02}"/>
    <dgm:cxn modelId="{E926E8ED-4B59-455F-B99C-82AC0AF8165A}" srcId="{B87F9A33-DE23-48E3-9F09-5FF5A414AE3B}" destId="{74E670AB-C811-4DB8-A22A-AC9CE1B23238}" srcOrd="1" destOrd="0" parTransId="{B51F06EF-4309-47DE-9743-5F74563D17AB}" sibTransId="{F02E97FD-9E9B-420B-92BE-C2A284F7B7C3}"/>
    <dgm:cxn modelId="{99F98DF1-1605-440F-B573-4FF90243BB47}" type="presOf" srcId="{29F158DE-141C-4CD7-9B9D-BB778B09CCD2}" destId="{AB7218BB-7286-46FD-864D-A884A699EDE0}" srcOrd="0" destOrd="0" presId="urn:microsoft.com/office/officeart/2008/layout/LinedList"/>
    <dgm:cxn modelId="{2428E431-DDDC-4599-9FC8-FBA4C6B2194D}" type="presParOf" srcId="{E1E04820-8703-4EC9-94FF-394623B2D22F}" destId="{FA71B5FF-027C-45C9-9CFE-8597B44B1B6D}" srcOrd="0" destOrd="0" presId="urn:microsoft.com/office/officeart/2008/layout/LinedList"/>
    <dgm:cxn modelId="{C9CBC34B-D751-48BC-8139-8A117C60F81D}" type="presParOf" srcId="{E1E04820-8703-4EC9-94FF-394623B2D22F}" destId="{F37B09A0-3226-4C49-B41A-DCC17A102B5F}" srcOrd="1" destOrd="0" presId="urn:microsoft.com/office/officeart/2008/layout/LinedList"/>
    <dgm:cxn modelId="{A959F654-6F79-4B06-825A-027234EFADC7}" type="presParOf" srcId="{F37B09A0-3226-4C49-B41A-DCC17A102B5F}" destId="{99197F54-3D96-44A3-B236-00455D29B747}" srcOrd="0" destOrd="0" presId="urn:microsoft.com/office/officeart/2008/layout/LinedList"/>
    <dgm:cxn modelId="{B12F30F6-0DFE-4874-AF19-2F94BF4A3949}" type="presParOf" srcId="{F37B09A0-3226-4C49-B41A-DCC17A102B5F}" destId="{8FD89F0D-11C4-4560-AD5C-DCE4CF952277}" srcOrd="1" destOrd="0" presId="urn:microsoft.com/office/officeart/2008/layout/LinedList"/>
    <dgm:cxn modelId="{53A66BF4-F8D7-4915-9A47-B154FA0DF5D1}" type="presParOf" srcId="{E1E04820-8703-4EC9-94FF-394623B2D22F}" destId="{93D98663-E82E-4CA0-A0AE-1B0C2C406CE4}" srcOrd="2" destOrd="0" presId="urn:microsoft.com/office/officeart/2008/layout/LinedList"/>
    <dgm:cxn modelId="{014D5325-851B-4DF6-AD88-B3D266D18ADE}" type="presParOf" srcId="{E1E04820-8703-4EC9-94FF-394623B2D22F}" destId="{76194A3E-F776-4210-8E2A-7ED23366D8D3}" srcOrd="3" destOrd="0" presId="urn:microsoft.com/office/officeart/2008/layout/LinedList"/>
    <dgm:cxn modelId="{85B598FC-F2B7-4A86-ABBE-C984DDACFBC3}" type="presParOf" srcId="{76194A3E-F776-4210-8E2A-7ED23366D8D3}" destId="{EE52A654-1DF8-4A97-8A46-6390674559C7}" srcOrd="0" destOrd="0" presId="urn:microsoft.com/office/officeart/2008/layout/LinedList"/>
    <dgm:cxn modelId="{00807C2E-90FC-43D1-B778-437A049E76CA}" type="presParOf" srcId="{76194A3E-F776-4210-8E2A-7ED23366D8D3}" destId="{19AEB479-7A5C-4E12-B8FB-CC631BA7DC21}" srcOrd="1" destOrd="0" presId="urn:microsoft.com/office/officeart/2008/layout/LinedList"/>
    <dgm:cxn modelId="{C132B0C8-63D1-40D7-86C7-4423CCF35E04}" type="presParOf" srcId="{E1E04820-8703-4EC9-94FF-394623B2D22F}" destId="{FF039429-A1C1-43B1-9EAA-4387AD7F392E}" srcOrd="4" destOrd="0" presId="urn:microsoft.com/office/officeart/2008/layout/LinedList"/>
    <dgm:cxn modelId="{EE9B1296-7520-4F19-8B6B-A0C14AEFF97F}" type="presParOf" srcId="{E1E04820-8703-4EC9-94FF-394623B2D22F}" destId="{6395C701-0FE2-4BAE-9912-F5B033C22A7C}" srcOrd="5" destOrd="0" presId="urn:microsoft.com/office/officeart/2008/layout/LinedList"/>
    <dgm:cxn modelId="{E4481D95-6644-48B1-A068-D677B3961048}" type="presParOf" srcId="{6395C701-0FE2-4BAE-9912-F5B033C22A7C}" destId="{9DA9AEFC-53A6-4A4D-AC22-79B5A820185E}" srcOrd="0" destOrd="0" presId="urn:microsoft.com/office/officeart/2008/layout/LinedList"/>
    <dgm:cxn modelId="{01EBBCB2-A114-4DB0-8E84-629A5F4028B2}" type="presParOf" srcId="{6395C701-0FE2-4BAE-9912-F5B033C22A7C}" destId="{67873D76-8834-430E-8DF9-9AD35BE9FAE8}" srcOrd="1" destOrd="0" presId="urn:microsoft.com/office/officeart/2008/layout/LinedList"/>
    <dgm:cxn modelId="{0ED96375-A662-4C8F-A985-6D6F664EBE66}" type="presParOf" srcId="{E1E04820-8703-4EC9-94FF-394623B2D22F}" destId="{6EBE558D-58F8-4FE5-969B-344948915BC8}" srcOrd="6" destOrd="0" presId="urn:microsoft.com/office/officeart/2008/layout/LinedList"/>
    <dgm:cxn modelId="{1C4D798B-8B5F-48D9-85FE-E13F08DBF1A3}" type="presParOf" srcId="{E1E04820-8703-4EC9-94FF-394623B2D22F}" destId="{836B368D-FA3C-44EF-B0E6-B6595B39F7A4}" srcOrd="7" destOrd="0" presId="urn:microsoft.com/office/officeart/2008/layout/LinedList"/>
    <dgm:cxn modelId="{F5ED05EA-330B-40F7-AEE4-9435BE2A6E96}" type="presParOf" srcId="{836B368D-FA3C-44EF-B0E6-B6595B39F7A4}" destId="{22CC9ACF-78BE-4D7F-9403-60F01FEA217A}" srcOrd="0" destOrd="0" presId="urn:microsoft.com/office/officeart/2008/layout/LinedList"/>
    <dgm:cxn modelId="{576EE3D1-FF4D-432A-A17B-09DA2E08F2AC}" type="presParOf" srcId="{836B368D-FA3C-44EF-B0E6-B6595B39F7A4}" destId="{2AD157FD-14C4-4029-9CF8-EAA557A478D2}" srcOrd="1" destOrd="0" presId="urn:microsoft.com/office/officeart/2008/layout/LinedList"/>
    <dgm:cxn modelId="{4DBCF347-53CF-4F31-9AC3-0C07C25CD625}" type="presParOf" srcId="{E1E04820-8703-4EC9-94FF-394623B2D22F}" destId="{F40C982A-9BA0-42FF-955D-9EBC1C6B952D}" srcOrd="8" destOrd="0" presId="urn:microsoft.com/office/officeart/2008/layout/LinedList"/>
    <dgm:cxn modelId="{6BA56CED-5B7D-4C9F-9F35-DAD0EB13B770}" type="presParOf" srcId="{E1E04820-8703-4EC9-94FF-394623B2D22F}" destId="{612B8B97-1F24-4B39-8498-5F744E0CA21B}" srcOrd="9" destOrd="0" presId="urn:microsoft.com/office/officeart/2008/layout/LinedList"/>
    <dgm:cxn modelId="{D4663B5E-E592-494C-966D-A9E649AC4D47}" type="presParOf" srcId="{612B8B97-1F24-4B39-8498-5F744E0CA21B}" destId="{AB7218BB-7286-46FD-864D-A884A699EDE0}" srcOrd="0" destOrd="0" presId="urn:microsoft.com/office/officeart/2008/layout/LinedList"/>
    <dgm:cxn modelId="{3129BCF4-B3E2-459E-B724-344264CC52EB}" type="presParOf" srcId="{612B8B97-1F24-4B39-8498-5F744E0CA21B}" destId="{A411B9F3-01BD-43C7-B86F-6AACE7B360CD}" srcOrd="1" destOrd="0" presId="urn:microsoft.com/office/officeart/2008/layout/LinedList"/>
    <dgm:cxn modelId="{FF58865B-2248-4081-8CF1-C5429B0365C4}" type="presParOf" srcId="{E1E04820-8703-4EC9-94FF-394623B2D22F}" destId="{1BB1797E-68E0-44E5-882B-AB3D57BF04CB}" srcOrd="10" destOrd="0" presId="urn:microsoft.com/office/officeart/2008/layout/LinedList"/>
    <dgm:cxn modelId="{29FF5F78-2AB2-4F09-AB68-4AF486B65C79}" type="presParOf" srcId="{E1E04820-8703-4EC9-94FF-394623B2D22F}" destId="{980717A5-3B3F-4470-A988-4B8DB03977C6}" srcOrd="11" destOrd="0" presId="urn:microsoft.com/office/officeart/2008/layout/LinedList"/>
    <dgm:cxn modelId="{E517CFFC-0BBF-45AC-9B6F-674C27CD5C92}" type="presParOf" srcId="{980717A5-3B3F-4470-A988-4B8DB03977C6}" destId="{2B666B8E-DF92-46D2-B15E-A99120AF7117}" srcOrd="0" destOrd="0" presId="urn:microsoft.com/office/officeart/2008/layout/LinedList"/>
    <dgm:cxn modelId="{C5365380-FDED-4843-954B-A398CEC5DE77}" type="presParOf" srcId="{980717A5-3B3F-4470-A988-4B8DB03977C6}" destId="{303C9BDB-20E0-4A2F-AB92-55274B560A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001B21-70B9-4288-97B7-30282C9058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847E31-5FF7-40AD-A71A-73210EA117C1}">
      <dgm:prSet/>
      <dgm:spPr/>
      <dgm:t>
        <a:bodyPr/>
        <a:lstStyle/>
        <a:p>
          <a:r>
            <a:rPr lang="cs-CZ" b="1" dirty="0"/>
            <a:t>Finanční ředitel: </a:t>
          </a:r>
          <a:r>
            <a:rPr lang="cs-CZ" dirty="0"/>
            <a:t>stará se o odchod firmy, rozdává úkoly jednotlivým členům firmy. </a:t>
          </a:r>
          <a:r>
            <a:rPr lang="cs-CZ" b="0" i="1" dirty="0"/>
            <a:t>– Dominik Jung</a:t>
          </a:r>
          <a:endParaRPr lang="en-US" b="0" i="1" dirty="0"/>
        </a:p>
      </dgm:t>
    </dgm:pt>
    <dgm:pt modelId="{CD8FDF34-5289-4983-9A2F-F2DB56F4720F}" type="parTrans" cxnId="{4B902BBD-DD81-4476-B4A5-2CEC7F8FA632}">
      <dgm:prSet/>
      <dgm:spPr/>
      <dgm:t>
        <a:bodyPr/>
        <a:lstStyle/>
        <a:p>
          <a:endParaRPr lang="en-US"/>
        </a:p>
      </dgm:t>
    </dgm:pt>
    <dgm:pt modelId="{3295B4ED-83DF-4F86-BA5B-2FEF362176C9}" type="sibTrans" cxnId="{4B902BBD-DD81-4476-B4A5-2CEC7F8FA632}">
      <dgm:prSet/>
      <dgm:spPr/>
      <dgm:t>
        <a:bodyPr/>
        <a:lstStyle/>
        <a:p>
          <a:endParaRPr lang="en-US"/>
        </a:p>
      </dgm:t>
    </dgm:pt>
    <dgm:pt modelId="{C5BCF382-1C36-4DAE-8EFD-FAF8FA5B6BD7}">
      <dgm:prSet/>
      <dgm:spPr/>
      <dgm:t>
        <a:bodyPr/>
        <a:lstStyle/>
        <a:p>
          <a:r>
            <a:rPr lang="cs-CZ" b="1" dirty="0"/>
            <a:t>Marketingový ředitel: </a:t>
          </a:r>
          <a:r>
            <a:rPr lang="cs-CZ" dirty="0"/>
            <a:t>propagace firmy , sociální sítě ,letáčky, logo, prezentace.</a:t>
          </a:r>
          <a:r>
            <a:rPr lang="cs-CZ" b="1" dirty="0"/>
            <a:t> </a:t>
          </a:r>
          <a:r>
            <a:rPr lang="cs-CZ" b="0" i="1" dirty="0"/>
            <a:t>– Jolana Čaníková, Mariam </a:t>
          </a:r>
          <a:r>
            <a:rPr lang="cs-CZ" b="0" i="1" dirty="0" err="1"/>
            <a:t>Atassi</a:t>
          </a:r>
          <a:endParaRPr lang="en-US" b="0" i="1" dirty="0"/>
        </a:p>
      </dgm:t>
    </dgm:pt>
    <dgm:pt modelId="{EB9A99B4-9DC4-4799-A947-16A0D42CA35B}" type="parTrans" cxnId="{6909FCBB-4542-43C4-9D42-7A6D847B2C8C}">
      <dgm:prSet/>
      <dgm:spPr/>
      <dgm:t>
        <a:bodyPr/>
        <a:lstStyle/>
        <a:p>
          <a:endParaRPr lang="en-US"/>
        </a:p>
      </dgm:t>
    </dgm:pt>
    <dgm:pt modelId="{72DD9A87-6B26-4916-876C-5B8BAC7C9B4D}" type="sibTrans" cxnId="{6909FCBB-4542-43C4-9D42-7A6D847B2C8C}">
      <dgm:prSet/>
      <dgm:spPr/>
      <dgm:t>
        <a:bodyPr/>
        <a:lstStyle/>
        <a:p>
          <a:endParaRPr lang="en-US"/>
        </a:p>
      </dgm:t>
    </dgm:pt>
    <dgm:pt modelId="{30A20DC8-062F-4091-BD69-DC9027A19841}">
      <dgm:prSet/>
      <dgm:spPr/>
      <dgm:t>
        <a:bodyPr/>
        <a:lstStyle/>
        <a:p>
          <a:r>
            <a:rPr lang="cs-CZ" b="1" dirty="0"/>
            <a:t>Komunikační ředitel: </a:t>
          </a:r>
          <a:r>
            <a:rPr lang="cs-CZ" dirty="0"/>
            <a:t>stará se o interní komunikaci, cílem je sdílet  důležité novinky nebo zprávy se zaměstnanci. </a:t>
          </a:r>
          <a:r>
            <a:rPr lang="cs-CZ" b="0" i="1" dirty="0"/>
            <a:t>– Ondřej Kratochvíl</a:t>
          </a:r>
          <a:endParaRPr lang="en-US" b="0" i="1" dirty="0"/>
        </a:p>
      </dgm:t>
    </dgm:pt>
    <dgm:pt modelId="{E852CBF1-7E83-4B51-86E9-6F3E10084D63}" type="parTrans" cxnId="{77381F94-1343-46C9-8E44-C6B91B77477C}">
      <dgm:prSet/>
      <dgm:spPr/>
      <dgm:t>
        <a:bodyPr/>
        <a:lstStyle/>
        <a:p>
          <a:endParaRPr lang="en-US"/>
        </a:p>
      </dgm:t>
    </dgm:pt>
    <dgm:pt modelId="{13329355-C895-4CBB-9524-E2EA9A3E11D7}" type="sibTrans" cxnId="{77381F94-1343-46C9-8E44-C6B91B77477C}">
      <dgm:prSet/>
      <dgm:spPr/>
      <dgm:t>
        <a:bodyPr/>
        <a:lstStyle/>
        <a:p>
          <a:endParaRPr lang="en-US"/>
        </a:p>
      </dgm:t>
    </dgm:pt>
    <dgm:pt modelId="{F7FD2A01-454C-45F8-8957-F92205A74A5A}">
      <dgm:prSet/>
      <dgm:spPr/>
      <dgm:t>
        <a:bodyPr/>
        <a:lstStyle/>
        <a:p>
          <a:r>
            <a:rPr lang="cs-CZ" b="1" dirty="0"/>
            <a:t>Výrobní ředitel:</a:t>
          </a:r>
          <a:r>
            <a:rPr lang="cs-CZ" dirty="0"/>
            <a:t> stará se o výrobu produktu. </a:t>
          </a:r>
          <a:r>
            <a:rPr lang="cs-CZ" b="0" i="1" dirty="0"/>
            <a:t>– Klára Spáčilová</a:t>
          </a:r>
          <a:endParaRPr lang="en-US" b="0" i="1" dirty="0"/>
        </a:p>
      </dgm:t>
    </dgm:pt>
    <dgm:pt modelId="{D50EB91F-8124-4183-BED3-95071F427F34}" type="parTrans" cxnId="{A930BF7F-A134-4501-B177-3C9975E39A8E}">
      <dgm:prSet/>
      <dgm:spPr/>
      <dgm:t>
        <a:bodyPr/>
        <a:lstStyle/>
        <a:p>
          <a:endParaRPr lang="en-US"/>
        </a:p>
      </dgm:t>
    </dgm:pt>
    <dgm:pt modelId="{81C83AA3-79AA-4246-97E1-9BF0A679B928}" type="sibTrans" cxnId="{A930BF7F-A134-4501-B177-3C9975E39A8E}">
      <dgm:prSet/>
      <dgm:spPr/>
      <dgm:t>
        <a:bodyPr/>
        <a:lstStyle/>
        <a:p>
          <a:endParaRPr lang="en-US"/>
        </a:p>
      </dgm:t>
    </dgm:pt>
    <dgm:pt modelId="{3328A102-E1C8-4C5A-80D5-0CB91DEC4F8D}">
      <dgm:prSet/>
      <dgm:spPr/>
      <dgm:t>
        <a:bodyPr/>
        <a:lstStyle/>
        <a:p>
          <a:r>
            <a:rPr lang="cs-CZ" b="1" dirty="0"/>
            <a:t>Obchodní ředitel: </a:t>
          </a:r>
          <a:r>
            <a:rPr lang="cs-CZ" dirty="0"/>
            <a:t>koordinuje a zodpovídá za implementaci a rozvoj obchodní a prodejní strategie společnosti. </a:t>
          </a:r>
          <a:r>
            <a:rPr lang="cs-CZ" b="0" i="1" dirty="0"/>
            <a:t>-  Dominik Ondruš</a:t>
          </a:r>
          <a:endParaRPr lang="en-US" b="0" i="1" dirty="0"/>
        </a:p>
      </dgm:t>
    </dgm:pt>
    <dgm:pt modelId="{7B9CA4F6-43BB-4EA3-96FA-1A0F29955A91}" type="parTrans" cxnId="{B2AE6B3E-394E-4369-BAE8-2C29C9792C68}">
      <dgm:prSet/>
      <dgm:spPr/>
      <dgm:t>
        <a:bodyPr/>
        <a:lstStyle/>
        <a:p>
          <a:endParaRPr lang="en-US"/>
        </a:p>
      </dgm:t>
    </dgm:pt>
    <dgm:pt modelId="{F048709D-48F2-4585-BC6F-6F4CA81146A2}" type="sibTrans" cxnId="{B2AE6B3E-394E-4369-BAE8-2C29C9792C68}">
      <dgm:prSet/>
      <dgm:spPr/>
      <dgm:t>
        <a:bodyPr/>
        <a:lstStyle/>
        <a:p>
          <a:endParaRPr lang="en-US"/>
        </a:p>
      </dgm:t>
    </dgm:pt>
    <dgm:pt modelId="{B22D8788-2143-447E-99E0-4A4C57374992}" type="pres">
      <dgm:prSet presAssocID="{31001B21-70B9-4288-97B7-30282C9058D4}" presName="root" presStyleCnt="0">
        <dgm:presLayoutVars>
          <dgm:dir/>
          <dgm:resizeHandles val="exact"/>
        </dgm:presLayoutVars>
      </dgm:prSet>
      <dgm:spPr/>
    </dgm:pt>
    <dgm:pt modelId="{9A265B3C-473C-4714-AB6A-B17B6DFD1D59}" type="pres">
      <dgm:prSet presAssocID="{B4847E31-5FF7-40AD-A71A-73210EA117C1}" presName="compNode" presStyleCnt="0"/>
      <dgm:spPr/>
    </dgm:pt>
    <dgm:pt modelId="{B9CE4A46-CEE5-4D00-9F8F-FF6F27AC8033}" type="pres">
      <dgm:prSet presAssocID="{B4847E31-5FF7-40AD-A71A-73210EA117C1}" presName="bgRect" presStyleLbl="bgShp" presStyleIdx="0" presStyleCnt="5"/>
      <dgm:spPr/>
    </dgm:pt>
    <dgm:pt modelId="{F2F63B30-5858-4FF0-B803-8F8E9AE4C2AE}" type="pres">
      <dgm:prSet presAssocID="{B4847E31-5FF7-40AD-A71A-73210EA117C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a"/>
        </a:ext>
      </dgm:extLst>
    </dgm:pt>
    <dgm:pt modelId="{3599FAED-614D-4786-9B14-C461038F4067}" type="pres">
      <dgm:prSet presAssocID="{B4847E31-5FF7-40AD-A71A-73210EA117C1}" presName="spaceRect" presStyleCnt="0"/>
      <dgm:spPr/>
    </dgm:pt>
    <dgm:pt modelId="{2FE4F513-BC63-4EDC-9A84-6C97C05FE6FC}" type="pres">
      <dgm:prSet presAssocID="{B4847E31-5FF7-40AD-A71A-73210EA117C1}" presName="parTx" presStyleLbl="revTx" presStyleIdx="0" presStyleCnt="5">
        <dgm:presLayoutVars>
          <dgm:chMax val="0"/>
          <dgm:chPref val="0"/>
        </dgm:presLayoutVars>
      </dgm:prSet>
      <dgm:spPr/>
    </dgm:pt>
    <dgm:pt modelId="{BEDE163F-A5ED-41BA-8AA2-73950096F474}" type="pres">
      <dgm:prSet presAssocID="{3295B4ED-83DF-4F86-BA5B-2FEF362176C9}" presName="sibTrans" presStyleCnt="0"/>
      <dgm:spPr/>
    </dgm:pt>
    <dgm:pt modelId="{D01D31BB-6404-4572-9B80-53E53F06BF09}" type="pres">
      <dgm:prSet presAssocID="{C5BCF382-1C36-4DAE-8EFD-FAF8FA5B6BD7}" presName="compNode" presStyleCnt="0"/>
      <dgm:spPr/>
    </dgm:pt>
    <dgm:pt modelId="{CB98405E-223D-4617-84DD-8930437C946E}" type="pres">
      <dgm:prSet presAssocID="{C5BCF382-1C36-4DAE-8EFD-FAF8FA5B6BD7}" presName="bgRect" presStyleLbl="bgShp" presStyleIdx="1" presStyleCnt="5"/>
      <dgm:spPr/>
    </dgm:pt>
    <dgm:pt modelId="{FCF9EE1C-9B16-47AF-B60E-F1C41C2A1F02}" type="pres">
      <dgm:prSet presAssocID="{C5BCF382-1C36-4DAE-8EFD-FAF8FA5B6B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847CB05E-1199-4CC6-8669-0A7CD2AD1DC2}" type="pres">
      <dgm:prSet presAssocID="{C5BCF382-1C36-4DAE-8EFD-FAF8FA5B6BD7}" presName="spaceRect" presStyleCnt="0"/>
      <dgm:spPr/>
    </dgm:pt>
    <dgm:pt modelId="{79B5CEF2-3727-4E7A-B4E1-86523087C7A5}" type="pres">
      <dgm:prSet presAssocID="{C5BCF382-1C36-4DAE-8EFD-FAF8FA5B6BD7}" presName="parTx" presStyleLbl="revTx" presStyleIdx="1" presStyleCnt="5">
        <dgm:presLayoutVars>
          <dgm:chMax val="0"/>
          <dgm:chPref val="0"/>
        </dgm:presLayoutVars>
      </dgm:prSet>
      <dgm:spPr/>
    </dgm:pt>
    <dgm:pt modelId="{16E5CC18-4C06-4375-B4E8-36DECF6D22DA}" type="pres">
      <dgm:prSet presAssocID="{72DD9A87-6B26-4916-876C-5B8BAC7C9B4D}" presName="sibTrans" presStyleCnt="0"/>
      <dgm:spPr/>
    </dgm:pt>
    <dgm:pt modelId="{5356D0B7-E6A9-4E1F-A885-0735B5AB96F3}" type="pres">
      <dgm:prSet presAssocID="{30A20DC8-062F-4091-BD69-DC9027A19841}" presName="compNode" presStyleCnt="0"/>
      <dgm:spPr/>
    </dgm:pt>
    <dgm:pt modelId="{C0171B3B-5C99-4613-A845-ABEF0036E072}" type="pres">
      <dgm:prSet presAssocID="{30A20DC8-062F-4091-BD69-DC9027A19841}" presName="bgRect" presStyleLbl="bgShp" presStyleIdx="2" presStyleCnt="5"/>
      <dgm:spPr/>
    </dgm:pt>
    <dgm:pt modelId="{CB4003D8-0BC3-4027-BA2E-79EC2F95169F}" type="pres">
      <dgm:prSet presAssocID="{30A20DC8-062F-4091-BD69-DC9027A1984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C6C2148A-6C1B-4090-9683-F0EF6A46E7CA}" type="pres">
      <dgm:prSet presAssocID="{30A20DC8-062F-4091-BD69-DC9027A19841}" presName="spaceRect" presStyleCnt="0"/>
      <dgm:spPr/>
    </dgm:pt>
    <dgm:pt modelId="{E63ED768-63D5-4F8B-B95C-A28EE2CD46C7}" type="pres">
      <dgm:prSet presAssocID="{30A20DC8-062F-4091-BD69-DC9027A19841}" presName="parTx" presStyleLbl="revTx" presStyleIdx="2" presStyleCnt="5">
        <dgm:presLayoutVars>
          <dgm:chMax val="0"/>
          <dgm:chPref val="0"/>
        </dgm:presLayoutVars>
      </dgm:prSet>
      <dgm:spPr/>
    </dgm:pt>
    <dgm:pt modelId="{B9180261-A7F0-4C93-94C2-518F7B425FF8}" type="pres">
      <dgm:prSet presAssocID="{13329355-C895-4CBB-9524-E2EA9A3E11D7}" presName="sibTrans" presStyleCnt="0"/>
      <dgm:spPr/>
    </dgm:pt>
    <dgm:pt modelId="{FF858A92-5648-40D9-9E1A-F3E4C8FD0C84}" type="pres">
      <dgm:prSet presAssocID="{F7FD2A01-454C-45F8-8957-F92205A74A5A}" presName="compNode" presStyleCnt="0"/>
      <dgm:spPr/>
    </dgm:pt>
    <dgm:pt modelId="{D7769643-F16A-48F7-94C2-E8C4E67AC2EE}" type="pres">
      <dgm:prSet presAssocID="{F7FD2A01-454C-45F8-8957-F92205A74A5A}" presName="bgRect" presStyleLbl="bgShp" presStyleIdx="3" presStyleCnt="5"/>
      <dgm:spPr/>
    </dgm:pt>
    <dgm:pt modelId="{9380F69A-A30C-40F3-876E-D00086A83223}" type="pres">
      <dgm:prSet presAssocID="{F7FD2A01-454C-45F8-8957-F92205A74A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26D3A8E0-9157-4532-82A6-8116219014D1}" type="pres">
      <dgm:prSet presAssocID="{F7FD2A01-454C-45F8-8957-F92205A74A5A}" presName="spaceRect" presStyleCnt="0"/>
      <dgm:spPr/>
    </dgm:pt>
    <dgm:pt modelId="{2E9C0A6A-A452-4B9A-AE9B-9650FCB76932}" type="pres">
      <dgm:prSet presAssocID="{F7FD2A01-454C-45F8-8957-F92205A74A5A}" presName="parTx" presStyleLbl="revTx" presStyleIdx="3" presStyleCnt="5">
        <dgm:presLayoutVars>
          <dgm:chMax val="0"/>
          <dgm:chPref val="0"/>
        </dgm:presLayoutVars>
      </dgm:prSet>
      <dgm:spPr/>
    </dgm:pt>
    <dgm:pt modelId="{35E3951D-E9F9-45DE-9861-9B20460457F9}" type="pres">
      <dgm:prSet presAssocID="{81C83AA3-79AA-4246-97E1-9BF0A679B928}" presName="sibTrans" presStyleCnt="0"/>
      <dgm:spPr/>
    </dgm:pt>
    <dgm:pt modelId="{0C528DC9-D56B-49D1-869A-3754D87848FC}" type="pres">
      <dgm:prSet presAssocID="{3328A102-E1C8-4C5A-80D5-0CB91DEC4F8D}" presName="compNode" presStyleCnt="0"/>
      <dgm:spPr/>
    </dgm:pt>
    <dgm:pt modelId="{4ACE83C2-5F11-45FE-83AD-F3823F7557B7}" type="pres">
      <dgm:prSet presAssocID="{3328A102-E1C8-4C5A-80D5-0CB91DEC4F8D}" presName="bgRect" presStyleLbl="bgShp" presStyleIdx="4" presStyleCnt="5"/>
      <dgm:spPr/>
    </dgm:pt>
    <dgm:pt modelId="{231A3153-7FA6-4E8A-BE49-5FC180B0B8D7}" type="pres">
      <dgm:prSet presAssocID="{3328A102-E1C8-4C5A-80D5-0CB91DEC4F8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rm scene"/>
        </a:ext>
      </dgm:extLst>
    </dgm:pt>
    <dgm:pt modelId="{E4C0CAA0-98B3-4648-A0BD-C42832ED2DEC}" type="pres">
      <dgm:prSet presAssocID="{3328A102-E1C8-4C5A-80D5-0CB91DEC4F8D}" presName="spaceRect" presStyleCnt="0"/>
      <dgm:spPr/>
    </dgm:pt>
    <dgm:pt modelId="{4BA374D4-6218-4F29-8636-BC7D92301F0B}" type="pres">
      <dgm:prSet presAssocID="{3328A102-E1C8-4C5A-80D5-0CB91DEC4F8D}" presName="parTx" presStyleLbl="revTx" presStyleIdx="4" presStyleCnt="5">
        <dgm:presLayoutVars>
          <dgm:chMax val="0"/>
          <dgm:chPref val="0"/>
        </dgm:presLayoutVars>
      </dgm:prSet>
      <dgm:spPr/>
    </dgm:pt>
  </dgm:ptLst>
  <dgm:cxnLst>
    <dgm:cxn modelId="{2967BC07-28DD-4E54-A736-3BEF1051873F}" type="presOf" srcId="{3328A102-E1C8-4C5A-80D5-0CB91DEC4F8D}" destId="{4BA374D4-6218-4F29-8636-BC7D92301F0B}" srcOrd="0" destOrd="0" presId="urn:microsoft.com/office/officeart/2018/2/layout/IconVerticalSolidList"/>
    <dgm:cxn modelId="{84C25C0A-455A-4BE3-BB9F-9530CD1123E8}" type="presOf" srcId="{30A20DC8-062F-4091-BD69-DC9027A19841}" destId="{E63ED768-63D5-4F8B-B95C-A28EE2CD46C7}" srcOrd="0" destOrd="0" presId="urn:microsoft.com/office/officeart/2018/2/layout/IconVerticalSolidList"/>
    <dgm:cxn modelId="{232F6D34-6079-49CF-8C5B-2FD94D1241FA}" type="presOf" srcId="{C5BCF382-1C36-4DAE-8EFD-FAF8FA5B6BD7}" destId="{79B5CEF2-3727-4E7A-B4E1-86523087C7A5}" srcOrd="0" destOrd="0" presId="urn:microsoft.com/office/officeart/2018/2/layout/IconVerticalSolidList"/>
    <dgm:cxn modelId="{B2AE6B3E-394E-4369-BAE8-2C29C9792C68}" srcId="{31001B21-70B9-4288-97B7-30282C9058D4}" destId="{3328A102-E1C8-4C5A-80D5-0CB91DEC4F8D}" srcOrd="4" destOrd="0" parTransId="{7B9CA4F6-43BB-4EA3-96FA-1A0F29955A91}" sibTransId="{F048709D-48F2-4585-BC6F-6F4CA81146A2}"/>
    <dgm:cxn modelId="{A930BF7F-A134-4501-B177-3C9975E39A8E}" srcId="{31001B21-70B9-4288-97B7-30282C9058D4}" destId="{F7FD2A01-454C-45F8-8957-F92205A74A5A}" srcOrd="3" destOrd="0" parTransId="{D50EB91F-8124-4183-BED3-95071F427F34}" sibTransId="{81C83AA3-79AA-4246-97E1-9BF0A679B928}"/>
    <dgm:cxn modelId="{77381F94-1343-46C9-8E44-C6B91B77477C}" srcId="{31001B21-70B9-4288-97B7-30282C9058D4}" destId="{30A20DC8-062F-4091-BD69-DC9027A19841}" srcOrd="2" destOrd="0" parTransId="{E852CBF1-7E83-4B51-86E9-6F3E10084D63}" sibTransId="{13329355-C895-4CBB-9524-E2EA9A3E11D7}"/>
    <dgm:cxn modelId="{6909FCBB-4542-43C4-9D42-7A6D847B2C8C}" srcId="{31001B21-70B9-4288-97B7-30282C9058D4}" destId="{C5BCF382-1C36-4DAE-8EFD-FAF8FA5B6BD7}" srcOrd="1" destOrd="0" parTransId="{EB9A99B4-9DC4-4799-A947-16A0D42CA35B}" sibTransId="{72DD9A87-6B26-4916-876C-5B8BAC7C9B4D}"/>
    <dgm:cxn modelId="{EECA89BC-C0C2-4C58-974F-6E091D8ED282}" type="presOf" srcId="{31001B21-70B9-4288-97B7-30282C9058D4}" destId="{B22D8788-2143-447E-99E0-4A4C57374992}" srcOrd="0" destOrd="0" presId="urn:microsoft.com/office/officeart/2018/2/layout/IconVerticalSolidList"/>
    <dgm:cxn modelId="{4B902BBD-DD81-4476-B4A5-2CEC7F8FA632}" srcId="{31001B21-70B9-4288-97B7-30282C9058D4}" destId="{B4847E31-5FF7-40AD-A71A-73210EA117C1}" srcOrd="0" destOrd="0" parTransId="{CD8FDF34-5289-4983-9A2F-F2DB56F4720F}" sibTransId="{3295B4ED-83DF-4F86-BA5B-2FEF362176C9}"/>
    <dgm:cxn modelId="{B347B6DB-4660-4DC4-8530-E3E423D15621}" type="presOf" srcId="{B4847E31-5FF7-40AD-A71A-73210EA117C1}" destId="{2FE4F513-BC63-4EDC-9A84-6C97C05FE6FC}" srcOrd="0" destOrd="0" presId="urn:microsoft.com/office/officeart/2018/2/layout/IconVerticalSolidList"/>
    <dgm:cxn modelId="{7963D6F6-345E-4C35-8036-B8763AA647D1}" type="presOf" srcId="{F7FD2A01-454C-45F8-8957-F92205A74A5A}" destId="{2E9C0A6A-A452-4B9A-AE9B-9650FCB76932}" srcOrd="0" destOrd="0" presId="urn:microsoft.com/office/officeart/2018/2/layout/IconVerticalSolidList"/>
    <dgm:cxn modelId="{74174462-CFB5-4B6B-A40C-94572835AC3A}" type="presParOf" srcId="{B22D8788-2143-447E-99E0-4A4C57374992}" destId="{9A265B3C-473C-4714-AB6A-B17B6DFD1D59}" srcOrd="0" destOrd="0" presId="urn:microsoft.com/office/officeart/2018/2/layout/IconVerticalSolidList"/>
    <dgm:cxn modelId="{B39833A0-65BA-493C-994F-4519B610FED8}" type="presParOf" srcId="{9A265B3C-473C-4714-AB6A-B17B6DFD1D59}" destId="{B9CE4A46-CEE5-4D00-9F8F-FF6F27AC8033}" srcOrd="0" destOrd="0" presId="urn:microsoft.com/office/officeart/2018/2/layout/IconVerticalSolidList"/>
    <dgm:cxn modelId="{4EA534B5-4DAA-4615-BE33-9180C912D3BF}" type="presParOf" srcId="{9A265B3C-473C-4714-AB6A-B17B6DFD1D59}" destId="{F2F63B30-5858-4FF0-B803-8F8E9AE4C2AE}" srcOrd="1" destOrd="0" presId="urn:microsoft.com/office/officeart/2018/2/layout/IconVerticalSolidList"/>
    <dgm:cxn modelId="{EED17C8C-EDAC-4EB9-9AF0-EA9E2DB7D3A1}" type="presParOf" srcId="{9A265B3C-473C-4714-AB6A-B17B6DFD1D59}" destId="{3599FAED-614D-4786-9B14-C461038F4067}" srcOrd="2" destOrd="0" presId="urn:microsoft.com/office/officeart/2018/2/layout/IconVerticalSolidList"/>
    <dgm:cxn modelId="{D9C3F758-3482-4911-BDD6-7223F06AC153}" type="presParOf" srcId="{9A265B3C-473C-4714-AB6A-B17B6DFD1D59}" destId="{2FE4F513-BC63-4EDC-9A84-6C97C05FE6FC}" srcOrd="3" destOrd="0" presId="urn:microsoft.com/office/officeart/2018/2/layout/IconVerticalSolidList"/>
    <dgm:cxn modelId="{789CAE9D-5CCC-4273-BB04-2345BD85E3F8}" type="presParOf" srcId="{B22D8788-2143-447E-99E0-4A4C57374992}" destId="{BEDE163F-A5ED-41BA-8AA2-73950096F474}" srcOrd="1" destOrd="0" presId="urn:microsoft.com/office/officeart/2018/2/layout/IconVerticalSolidList"/>
    <dgm:cxn modelId="{6E96F55D-1A87-464A-B089-9CC6F0802116}" type="presParOf" srcId="{B22D8788-2143-447E-99E0-4A4C57374992}" destId="{D01D31BB-6404-4572-9B80-53E53F06BF09}" srcOrd="2" destOrd="0" presId="urn:microsoft.com/office/officeart/2018/2/layout/IconVerticalSolidList"/>
    <dgm:cxn modelId="{A836EF0B-DA51-4296-8CFD-190001BBF640}" type="presParOf" srcId="{D01D31BB-6404-4572-9B80-53E53F06BF09}" destId="{CB98405E-223D-4617-84DD-8930437C946E}" srcOrd="0" destOrd="0" presId="urn:microsoft.com/office/officeart/2018/2/layout/IconVerticalSolidList"/>
    <dgm:cxn modelId="{F4550C1C-F0DF-486D-A155-AFD23D600413}" type="presParOf" srcId="{D01D31BB-6404-4572-9B80-53E53F06BF09}" destId="{FCF9EE1C-9B16-47AF-B60E-F1C41C2A1F02}" srcOrd="1" destOrd="0" presId="urn:microsoft.com/office/officeart/2018/2/layout/IconVerticalSolidList"/>
    <dgm:cxn modelId="{25065F51-17B2-4F88-82EF-FC7350BEF8CB}" type="presParOf" srcId="{D01D31BB-6404-4572-9B80-53E53F06BF09}" destId="{847CB05E-1199-4CC6-8669-0A7CD2AD1DC2}" srcOrd="2" destOrd="0" presId="urn:microsoft.com/office/officeart/2018/2/layout/IconVerticalSolidList"/>
    <dgm:cxn modelId="{03673467-097F-4AF7-8F33-A9870068F178}" type="presParOf" srcId="{D01D31BB-6404-4572-9B80-53E53F06BF09}" destId="{79B5CEF2-3727-4E7A-B4E1-86523087C7A5}" srcOrd="3" destOrd="0" presId="urn:microsoft.com/office/officeart/2018/2/layout/IconVerticalSolidList"/>
    <dgm:cxn modelId="{05283A98-01A2-4475-8D69-7DCE2EADE5BF}" type="presParOf" srcId="{B22D8788-2143-447E-99E0-4A4C57374992}" destId="{16E5CC18-4C06-4375-B4E8-36DECF6D22DA}" srcOrd="3" destOrd="0" presId="urn:microsoft.com/office/officeart/2018/2/layout/IconVerticalSolidList"/>
    <dgm:cxn modelId="{B6C5E05F-048C-4D0E-892C-3A611B41ED56}" type="presParOf" srcId="{B22D8788-2143-447E-99E0-4A4C57374992}" destId="{5356D0B7-E6A9-4E1F-A885-0735B5AB96F3}" srcOrd="4" destOrd="0" presId="urn:microsoft.com/office/officeart/2018/2/layout/IconVerticalSolidList"/>
    <dgm:cxn modelId="{74419CDF-1725-4987-999A-B070F762BB7D}" type="presParOf" srcId="{5356D0B7-E6A9-4E1F-A885-0735B5AB96F3}" destId="{C0171B3B-5C99-4613-A845-ABEF0036E072}" srcOrd="0" destOrd="0" presId="urn:microsoft.com/office/officeart/2018/2/layout/IconVerticalSolidList"/>
    <dgm:cxn modelId="{C925CCDF-E9FC-4C4F-BA1B-349FC51858BA}" type="presParOf" srcId="{5356D0B7-E6A9-4E1F-A885-0735B5AB96F3}" destId="{CB4003D8-0BC3-4027-BA2E-79EC2F95169F}" srcOrd="1" destOrd="0" presId="urn:microsoft.com/office/officeart/2018/2/layout/IconVerticalSolidList"/>
    <dgm:cxn modelId="{7FC32751-2827-476F-983A-D6F9DA26F7A5}" type="presParOf" srcId="{5356D0B7-E6A9-4E1F-A885-0735B5AB96F3}" destId="{C6C2148A-6C1B-4090-9683-F0EF6A46E7CA}" srcOrd="2" destOrd="0" presId="urn:microsoft.com/office/officeart/2018/2/layout/IconVerticalSolidList"/>
    <dgm:cxn modelId="{A27D59A0-BE84-4770-89F2-2A3D1E19DBC3}" type="presParOf" srcId="{5356D0B7-E6A9-4E1F-A885-0735B5AB96F3}" destId="{E63ED768-63D5-4F8B-B95C-A28EE2CD46C7}" srcOrd="3" destOrd="0" presId="urn:microsoft.com/office/officeart/2018/2/layout/IconVerticalSolidList"/>
    <dgm:cxn modelId="{78A9B3F2-CB5B-461C-8771-7F5F01AD9FBD}" type="presParOf" srcId="{B22D8788-2143-447E-99E0-4A4C57374992}" destId="{B9180261-A7F0-4C93-94C2-518F7B425FF8}" srcOrd="5" destOrd="0" presId="urn:microsoft.com/office/officeart/2018/2/layout/IconVerticalSolidList"/>
    <dgm:cxn modelId="{4D5FD343-8902-48A6-BA1E-A6D65689ACFA}" type="presParOf" srcId="{B22D8788-2143-447E-99E0-4A4C57374992}" destId="{FF858A92-5648-40D9-9E1A-F3E4C8FD0C84}" srcOrd="6" destOrd="0" presId="urn:microsoft.com/office/officeart/2018/2/layout/IconVerticalSolidList"/>
    <dgm:cxn modelId="{9E372CE6-B25A-4D16-B621-20044A27BB30}" type="presParOf" srcId="{FF858A92-5648-40D9-9E1A-F3E4C8FD0C84}" destId="{D7769643-F16A-48F7-94C2-E8C4E67AC2EE}" srcOrd="0" destOrd="0" presId="urn:microsoft.com/office/officeart/2018/2/layout/IconVerticalSolidList"/>
    <dgm:cxn modelId="{7CB7ACFC-8DDC-42AF-B285-46F3EAC26366}" type="presParOf" srcId="{FF858A92-5648-40D9-9E1A-F3E4C8FD0C84}" destId="{9380F69A-A30C-40F3-876E-D00086A83223}" srcOrd="1" destOrd="0" presId="urn:microsoft.com/office/officeart/2018/2/layout/IconVerticalSolidList"/>
    <dgm:cxn modelId="{2ECC8119-475B-4641-B9EC-D1B5BB68F878}" type="presParOf" srcId="{FF858A92-5648-40D9-9E1A-F3E4C8FD0C84}" destId="{26D3A8E0-9157-4532-82A6-8116219014D1}" srcOrd="2" destOrd="0" presId="urn:microsoft.com/office/officeart/2018/2/layout/IconVerticalSolidList"/>
    <dgm:cxn modelId="{3DAEBF3D-E435-438B-9EB8-C66E7754915D}" type="presParOf" srcId="{FF858A92-5648-40D9-9E1A-F3E4C8FD0C84}" destId="{2E9C0A6A-A452-4B9A-AE9B-9650FCB76932}" srcOrd="3" destOrd="0" presId="urn:microsoft.com/office/officeart/2018/2/layout/IconVerticalSolidList"/>
    <dgm:cxn modelId="{39817D6F-F41F-429F-A0E6-A0F717236CB4}" type="presParOf" srcId="{B22D8788-2143-447E-99E0-4A4C57374992}" destId="{35E3951D-E9F9-45DE-9861-9B20460457F9}" srcOrd="7" destOrd="0" presId="urn:microsoft.com/office/officeart/2018/2/layout/IconVerticalSolidList"/>
    <dgm:cxn modelId="{B40C8337-F86F-45C6-B9AD-F480536B8909}" type="presParOf" srcId="{B22D8788-2143-447E-99E0-4A4C57374992}" destId="{0C528DC9-D56B-49D1-869A-3754D87848FC}" srcOrd="8" destOrd="0" presId="urn:microsoft.com/office/officeart/2018/2/layout/IconVerticalSolidList"/>
    <dgm:cxn modelId="{085C541D-78BF-4EB9-B86B-997DEDE706CA}" type="presParOf" srcId="{0C528DC9-D56B-49D1-869A-3754D87848FC}" destId="{4ACE83C2-5F11-45FE-83AD-F3823F7557B7}" srcOrd="0" destOrd="0" presId="urn:microsoft.com/office/officeart/2018/2/layout/IconVerticalSolidList"/>
    <dgm:cxn modelId="{FA4384D0-CAAA-42A9-9A53-8CF216F1EFE6}" type="presParOf" srcId="{0C528DC9-D56B-49D1-869A-3754D87848FC}" destId="{231A3153-7FA6-4E8A-BE49-5FC180B0B8D7}" srcOrd="1" destOrd="0" presId="urn:microsoft.com/office/officeart/2018/2/layout/IconVerticalSolidList"/>
    <dgm:cxn modelId="{EB322371-71B1-48DC-8B04-5001166295CB}" type="presParOf" srcId="{0C528DC9-D56B-49D1-869A-3754D87848FC}" destId="{E4C0CAA0-98B3-4648-A0BD-C42832ED2DEC}" srcOrd="2" destOrd="0" presId="urn:microsoft.com/office/officeart/2018/2/layout/IconVerticalSolidList"/>
    <dgm:cxn modelId="{BD994368-59EE-40B3-A18D-AA94CB3022FE}" type="presParOf" srcId="{0C528DC9-D56B-49D1-869A-3754D87848FC}" destId="{4BA374D4-6218-4F29-8636-BC7D92301F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817B28-8E5A-4037-8BD3-B43BB77B39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217671-14C6-43BF-9B45-3BD6E493C834}">
      <dgm:prSet/>
      <dgm:spPr/>
      <dgm:t>
        <a:bodyPr/>
        <a:lstStyle/>
        <a:p>
          <a:r>
            <a:rPr lang="cs-CZ" b="1" dirty="0"/>
            <a:t>Budeme potřebovat:</a:t>
          </a:r>
          <a:endParaRPr lang="en-US" b="1" dirty="0"/>
        </a:p>
      </dgm:t>
    </dgm:pt>
    <dgm:pt modelId="{D7A51E25-4606-42CB-801B-EE24D143127A}" type="parTrans" cxnId="{6631D208-5BB5-4E55-A5B1-800D12EA5F0C}">
      <dgm:prSet/>
      <dgm:spPr/>
      <dgm:t>
        <a:bodyPr/>
        <a:lstStyle/>
        <a:p>
          <a:endParaRPr lang="en-US"/>
        </a:p>
      </dgm:t>
    </dgm:pt>
    <dgm:pt modelId="{F4B93F2F-50B0-4792-BEDD-10E4FB28F9E6}" type="sibTrans" cxnId="{6631D208-5BB5-4E55-A5B1-800D12EA5F0C}">
      <dgm:prSet/>
      <dgm:spPr/>
      <dgm:t>
        <a:bodyPr/>
        <a:lstStyle/>
        <a:p>
          <a:endParaRPr lang="en-US"/>
        </a:p>
      </dgm:t>
    </dgm:pt>
    <dgm:pt modelId="{797A6CC3-5630-489B-82E0-49495FC7FF99}">
      <dgm:prSet/>
      <dgm:spPr/>
      <dgm:t>
        <a:bodyPr/>
        <a:lstStyle/>
        <a:p>
          <a:r>
            <a:rPr lang="cs-CZ" dirty="0"/>
            <a:t>hladká mouka/ 22 kč na 1kg</a:t>
          </a:r>
          <a:endParaRPr lang="en-US" dirty="0"/>
        </a:p>
      </dgm:t>
    </dgm:pt>
    <dgm:pt modelId="{AA001480-C830-4DEF-AD6C-559C828F4E5E}" type="parTrans" cxnId="{6F71C914-AE28-4E2F-AFDF-40572A99F988}">
      <dgm:prSet/>
      <dgm:spPr/>
      <dgm:t>
        <a:bodyPr/>
        <a:lstStyle/>
        <a:p>
          <a:endParaRPr lang="en-US"/>
        </a:p>
      </dgm:t>
    </dgm:pt>
    <dgm:pt modelId="{1C91C7E9-A729-40A6-9CB3-5EC1295CC8DA}" type="sibTrans" cxnId="{6F71C914-AE28-4E2F-AFDF-40572A99F988}">
      <dgm:prSet/>
      <dgm:spPr/>
      <dgm:t>
        <a:bodyPr/>
        <a:lstStyle/>
        <a:p>
          <a:endParaRPr lang="en-US"/>
        </a:p>
      </dgm:t>
    </dgm:pt>
    <dgm:pt modelId="{D3F908E7-F24E-4F8A-90ED-2890418A01F7}">
      <dgm:prSet/>
      <dgm:spPr/>
      <dgm:t>
        <a:bodyPr/>
        <a:lstStyle/>
        <a:p>
          <a:r>
            <a:rPr lang="cs-CZ" b="0" i="0" dirty="0"/>
            <a:t>polohrubá mouka/ 22 kč na  1kg </a:t>
          </a:r>
          <a:endParaRPr lang="en-US" dirty="0"/>
        </a:p>
      </dgm:t>
    </dgm:pt>
    <dgm:pt modelId="{2236E9DD-42DF-4F40-AECD-77ECA1B66D96}" type="parTrans" cxnId="{4B6A143B-FBF9-4D14-9A86-3E11C91182AB}">
      <dgm:prSet/>
      <dgm:spPr/>
      <dgm:t>
        <a:bodyPr/>
        <a:lstStyle/>
        <a:p>
          <a:endParaRPr lang="en-US"/>
        </a:p>
      </dgm:t>
    </dgm:pt>
    <dgm:pt modelId="{3B979E41-EA15-4825-BC4A-DCA265DF9C05}" type="sibTrans" cxnId="{4B6A143B-FBF9-4D14-9A86-3E11C91182AB}">
      <dgm:prSet/>
      <dgm:spPr/>
      <dgm:t>
        <a:bodyPr/>
        <a:lstStyle/>
        <a:p>
          <a:endParaRPr lang="en-US"/>
        </a:p>
      </dgm:t>
    </dgm:pt>
    <dgm:pt modelId="{6BE44FA0-A11E-4FD1-98D2-06A821814E67}">
      <dgm:prSet/>
      <dgm:spPr/>
      <dgm:t>
        <a:bodyPr/>
        <a:lstStyle/>
        <a:p>
          <a:r>
            <a:rPr lang="cs-CZ" b="0" i="0"/>
            <a:t>prášek do pečiva/ 5 kč jeden sáček – 12g </a:t>
          </a:r>
          <a:endParaRPr lang="en-US"/>
        </a:p>
      </dgm:t>
    </dgm:pt>
    <dgm:pt modelId="{CAA92278-274A-4916-8D56-1B3E1CC8446A}" type="parTrans" cxnId="{687F9A5D-3A75-4B89-9716-0CB27161A851}">
      <dgm:prSet/>
      <dgm:spPr/>
      <dgm:t>
        <a:bodyPr/>
        <a:lstStyle/>
        <a:p>
          <a:endParaRPr lang="en-US"/>
        </a:p>
      </dgm:t>
    </dgm:pt>
    <dgm:pt modelId="{1AFF8333-74E9-4552-AA1E-3BC0B4BC38D0}" type="sibTrans" cxnId="{687F9A5D-3A75-4B89-9716-0CB27161A851}">
      <dgm:prSet/>
      <dgm:spPr/>
      <dgm:t>
        <a:bodyPr/>
        <a:lstStyle/>
        <a:p>
          <a:endParaRPr lang="en-US"/>
        </a:p>
      </dgm:t>
    </dgm:pt>
    <dgm:pt modelId="{721A4577-E684-4AFD-911C-799CE719CBF2}">
      <dgm:prSet/>
      <dgm:spPr/>
      <dgm:t>
        <a:bodyPr/>
        <a:lstStyle/>
        <a:p>
          <a:r>
            <a:rPr lang="cs-CZ" b="0" i="0"/>
            <a:t>cukr krupice/ 38 kč na 1kg</a:t>
          </a:r>
          <a:endParaRPr lang="en-US"/>
        </a:p>
      </dgm:t>
    </dgm:pt>
    <dgm:pt modelId="{5D3F04AC-B5C0-4775-ACEE-02C3B0567E8B}" type="parTrans" cxnId="{99E45C89-4F17-4DE5-89C8-FA9C96D60CCE}">
      <dgm:prSet/>
      <dgm:spPr/>
      <dgm:t>
        <a:bodyPr/>
        <a:lstStyle/>
        <a:p>
          <a:endParaRPr lang="en-US"/>
        </a:p>
      </dgm:t>
    </dgm:pt>
    <dgm:pt modelId="{604B4F81-E202-461E-83EB-10F066150F08}" type="sibTrans" cxnId="{99E45C89-4F17-4DE5-89C8-FA9C96D60CCE}">
      <dgm:prSet/>
      <dgm:spPr/>
      <dgm:t>
        <a:bodyPr/>
        <a:lstStyle/>
        <a:p>
          <a:endParaRPr lang="en-US"/>
        </a:p>
      </dgm:t>
    </dgm:pt>
    <dgm:pt modelId="{08D38B79-3824-427A-930A-A9CCEDC33AFA}">
      <dgm:prSet/>
      <dgm:spPr/>
      <dgm:t>
        <a:bodyPr/>
        <a:lstStyle/>
        <a:p>
          <a:r>
            <a:rPr lang="cs-CZ" b="0" i="0"/>
            <a:t>sůl/ 8 kč na 1kg</a:t>
          </a:r>
          <a:endParaRPr lang="en-US"/>
        </a:p>
      </dgm:t>
    </dgm:pt>
    <dgm:pt modelId="{D1C7FF92-C62C-4958-AA06-12F71C0B9C2D}" type="parTrans" cxnId="{E3D85CA2-4008-4AB8-AABA-52AADB3DA899}">
      <dgm:prSet/>
      <dgm:spPr/>
      <dgm:t>
        <a:bodyPr/>
        <a:lstStyle/>
        <a:p>
          <a:endParaRPr lang="en-US"/>
        </a:p>
      </dgm:t>
    </dgm:pt>
    <dgm:pt modelId="{1D437A01-6143-4B8E-838E-31CDB192AF1F}" type="sibTrans" cxnId="{E3D85CA2-4008-4AB8-AABA-52AADB3DA899}">
      <dgm:prSet/>
      <dgm:spPr/>
      <dgm:t>
        <a:bodyPr/>
        <a:lstStyle/>
        <a:p>
          <a:endParaRPr lang="en-US"/>
        </a:p>
      </dgm:t>
    </dgm:pt>
    <dgm:pt modelId="{CBBD44A8-3EE5-4ACA-8DD9-2262E5D20B30}">
      <dgm:prSet/>
      <dgm:spPr/>
      <dgm:t>
        <a:bodyPr/>
        <a:lstStyle/>
        <a:p>
          <a:r>
            <a:rPr lang="cs-CZ" b="0" i="0" dirty="0"/>
            <a:t>máslo/ 43 kč kostka másla – 125g </a:t>
          </a:r>
          <a:endParaRPr lang="en-US" dirty="0"/>
        </a:p>
      </dgm:t>
    </dgm:pt>
    <dgm:pt modelId="{A8A5DED2-7E5E-4491-ABE5-E046F61DDD53}" type="parTrans" cxnId="{D842468F-8614-44D2-9A82-1CA2F6DDDA72}">
      <dgm:prSet/>
      <dgm:spPr/>
      <dgm:t>
        <a:bodyPr/>
        <a:lstStyle/>
        <a:p>
          <a:endParaRPr lang="en-US"/>
        </a:p>
      </dgm:t>
    </dgm:pt>
    <dgm:pt modelId="{07840A72-4F55-46A7-BF61-F9DE9700885A}" type="sibTrans" cxnId="{D842468F-8614-44D2-9A82-1CA2F6DDDA72}">
      <dgm:prSet/>
      <dgm:spPr/>
      <dgm:t>
        <a:bodyPr/>
        <a:lstStyle/>
        <a:p>
          <a:endParaRPr lang="en-US"/>
        </a:p>
      </dgm:t>
    </dgm:pt>
    <dgm:pt modelId="{0CF1C821-6406-405F-986B-2E6D6895173E}">
      <dgm:prSet/>
      <dgm:spPr/>
      <dgm:t>
        <a:bodyPr/>
        <a:lstStyle/>
        <a:p>
          <a:r>
            <a:rPr lang="cs-CZ" b="0" i="0" dirty="0"/>
            <a:t>vejce/ 69 kč 10ks vajec </a:t>
          </a:r>
          <a:endParaRPr lang="en-US" dirty="0"/>
        </a:p>
      </dgm:t>
    </dgm:pt>
    <dgm:pt modelId="{26C287B7-6B34-4063-AA7A-1D8CA7E3D19F}" type="parTrans" cxnId="{3203570F-17EE-4458-BBDD-A3B5A53D23F9}">
      <dgm:prSet/>
      <dgm:spPr/>
      <dgm:t>
        <a:bodyPr/>
        <a:lstStyle/>
        <a:p>
          <a:endParaRPr lang="en-US"/>
        </a:p>
      </dgm:t>
    </dgm:pt>
    <dgm:pt modelId="{05049428-3DC2-417D-99CA-20C51AE6906A}" type="sibTrans" cxnId="{3203570F-17EE-4458-BBDD-A3B5A53D23F9}">
      <dgm:prSet/>
      <dgm:spPr/>
      <dgm:t>
        <a:bodyPr/>
        <a:lstStyle/>
        <a:p>
          <a:endParaRPr lang="en-US"/>
        </a:p>
      </dgm:t>
    </dgm:pt>
    <dgm:pt modelId="{1E96D877-4265-4814-94DA-80C8B27550CD}" type="pres">
      <dgm:prSet presAssocID="{CD817B28-8E5A-4037-8BD3-B43BB77B3968}" presName="vert0" presStyleCnt="0">
        <dgm:presLayoutVars>
          <dgm:dir/>
          <dgm:animOne val="branch"/>
          <dgm:animLvl val="lvl"/>
        </dgm:presLayoutVars>
      </dgm:prSet>
      <dgm:spPr/>
    </dgm:pt>
    <dgm:pt modelId="{86CA2D1A-39BC-4661-93ED-FAD48293E37E}" type="pres">
      <dgm:prSet presAssocID="{2D217671-14C6-43BF-9B45-3BD6E493C834}" presName="thickLine" presStyleLbl="alignNode1" presStyleIdx="0" presStyleCnt="1"/>
      <dgm:spPr/>
    </dgm:pt>
    <dgm:pt modelId="{AE261CB8-5F16-4DCF-B5CE-EDB0715824CF}" type="pres">
      <dgm:prSet presAssocID="{2D217671-14C6-43BF-9B45-3BD6E493C834}" presName="horz1" presStyleCnt="0"/>
      <dgm:spPr/>
    </dgm:pt>
    <dgm:pt modelId="{7D0FB980-1066-496E-9E8D-493A601B6E8F}" type="pres">
      <dgm:prSet presAssocID="{2D217671-14C6-43BF-9B45-3BD6E493C834}" presName="tx1" presStyleLbl="revTx" presStyleIdx="0" presStyleCnt="8"/>
      <dgm:spPr/>
    </dgm:pt>
    <dgm:pt modelId="{0D90138F-FAD2-47D3-A576-358EA13FFE7E}" type="pres">
      <dgm:prSet presAssocID="{2D217671-14C6-43BF-9B45-3BD6E493C834}" presName="vert1" presStyleCnt="0"/>
      <dgm:spPr/>
    </dgm:pt>
    <dgm:pt modelId="{31A4646E-F62D-4E22-AE91-B35B03BE708E}" type="pres">
      <dgm:prSet presAssocID="{797A6CC3-5630-489B-82E0-49495FC7FF99}" presName="vertSpace2a" presStyleCnt="0"/>
      <dgm:spPr/>
    </dgm:pt>
    <dgm:pt modelId="{9BB02EB6-10B7-4666-8E12-E5622FE31ABF}" type="pres">
      <dgm:prSet presAssocID="{797A6CC3-5630-489B-82E0-49495FC7FF99}" presName="horz2" presStyleCnt="0"/>
      <dgm:spPr/>
    </dgm:pt>
    <dgm:pt modelId="{50DC3440-7075-4414-92F9-8285AFC02CB6}" type="pres">
      <dgm:prSet presAssocID="{797A6CC3-5630-489B-82E0-49495FC7FF99}" presName="horzSpace2" presStyleCnt="0"/>
      <dgm:spPr/>
    </dgm:pt>
    <dgm:pt modelId="{1B3FEA5F-D877-4CFF-BB88-674286336D4C}" type="pres">
      <dgm:prSet presAssocID="{797A6CC3-5630-489B-82E0-49495FC7FF99}" presName="tx2" presStyleLbl="revTx" presStyleIdx="1" presStyleCnt="8"/>
      <dgm:spPr/>
    </dgm:pt>
    <dgm:pt modelId="{8C2C7C66-52A7-4F89-9A9F-F74971DDB98E}" type="pres">
      <dgm:prSet presAssocID="{797A6CC3-5630-489B-82E0-49495FC7FF99}" presName="vert2" presStyleCnt="0"/>
      <dgm:spPr/>
    </dgm:pt>
    <dgm:pt modelId="{51B7429C-B805-423D-8E97-B08E757378EA}" type="pres">
      <dgm:prSet presAssocID="{797A6CC3-5630-489B-82E0-49495FC7FF99}" presName="thinLine2b" presStyleLbl="callout" presStyleIdx="0" presStyleCnt="7"/>
      <dgm:spPr/>
    </dgm:pt>
    <dgm:pt modelId="{3D8E45FE-1C8D-4633-ABD4-8CD7950B1FD8}" type="pres">
      <dgm:prSet presAssocID="{797A6CC3-5630-489B-82E0-49495FC7FF99}" presName="vertSpace2b" presStyleCnt="0"/>
      <dgm:spPr/>
    </dgm:pt>
    <dgm:pt modelId="{D8A4C79F-9973-402E-BB77-D3F0EB3C6081}" type="pres">
      <dgm:prSet presAssocID="{D3F908E7-F24E-4F8A-90ED-2890418A01F7}" presName="horz2" presStyleCnt="0"/>
      <dgm:spPr/>
    </dgm:pt>
    <dgm:pt modelId="{77EB9DE8-01A4-4011-B100-887BB8D8E77F}" type="pres">
      <dgm:prSet presAssocID="{D3F908E7-F24E-4F8A-90ED-2890418A01F7}" presName="horzSpace2" presStyleCnt="0"/>
      <dgm:spPr/>
    </dgm:pt>
    <dgm:pt modelId="{3F1BB839-3AAE-4050-9655-6DBFFE78634F}" type="pres">
      <dgm:prSet presAssocID="{D3F908E7-F24E-4F8A-90ED-2890418A01F7}" presName="tx2" presStyleLbl="revTx" presStyleIdx="2" presStyleCnt="8"/>
      <dgm:spPr/>
    </dgm:pt>
    <dgm:pt modelId="{9ACE0EA4-F18E-4379-A575-8D9DD131E2F5}" type="pres">
      <dgm:prSet presAssocID="{D3F908E7-F24E-4F8A-90ED-2890418A01F7}" presName="vert2" presStyleCnt="0"/>
      <dgm:spPr/>
    </dgm:pt>
    <dgm:pt modelId="{C6FFB6D8-0490-47B6-A89D-50889D63E7CB}" type="pres">
      <dgm:prSet presAssocID="{D3F908E7-F24E-4F8A-90ED-2890418A01F7}" presName="thinLine2b" presStyleLbl="callout" presStyleIdx="1" presStyleCnt="7"/>
      <dgm:spPr/>
    </dgm:pt>
    <dgm:pt modelId="{451AD5A8-5995-4935-80BA-7FB08A153EBA}" type="pres">
      <dgm:prSet presAssocID="{D3F908E7-F24E-4F8A-90ED-2890418A01F7}" presName="vertSpace2b" presStyleCnt="0"/>
      <dgm:spPr/>
    </dgm:pt>
    <dgm:pt modelId="{37345ABC-9F55-468C-AD0F-934BD4C0FD25}" type="pres">
      <dgm:prSet presAssocID="{6BE44FA0-A11E-4FD1-98D2-06A821814E67}" presName="horz2" presStyleCnt="0"/>
      <dgm:spPr/>
    </dgm:pt>
    <dgm:pt modelId="{A0479A0A-B9E8-4B23-BE27-6C8FEB41B976}" type="pres">
      <dgm:prSet presAssocID="{6BE44FA0-A11E-4FD1-98D2-06A821814E67}" presName="horzSpace2" presStyleCnt="0"/>
      <dgm:spPr/>
    </dgm:pt>
    <dgm:pt modelId="{6B2212F2-2EC5-4413-AAA0-FA821C207284}" type="pres">
      <dgm:prSet presAssocID="{6BE44FA0-A11E-4FD1-98D2-06A821814E67}" presName="tx2" presStyleLbl="revTx" presStyleIdx="3" presStyleCnt="8"/>
      <dgm:spPr/>
    </dgm:pt>
    <dgm:pt modelId="{F845BD88-C6E2-4595-A41E-5068C82DF298}" type="pres">
      <dgm:prSet presAssocID="{6BE44FA0-A11E-4FD1-98D2-06A821814E67}" presName="vert2" presStyleCnt="0"/>
      <dgm:spPr/>
    </dgm:pt>
    <dgm:pt modelId="{BB6017D5-94BC-441E-A72E-3F5F64F7C671}" type="pres">
      <dgm:prSet presAssocID="{6BE44FA0-A11E-4FD1-98D2-06A821814E67}" presName="thinLine2b" presStyleLbl="callout" presStyleIdx="2" presStyleCnt="7"/>
      <dgm:spPr/>
    </dgm:pt>
    <dgm:pt modelId="{7CCF6357-2F92-4B16-A228-C3F81293FB27}" type="pres">
      <dgm:prSet presAssocID="{6BE44FA0-A11E-4FD1-98D2-06A821814E67}" presName="vertSpace2b" presStyleCnt="0"/>
      <dgm:spPr/>
    </dgm:pt>
    <dgm:pt modelId="{7B5A827C-E079-44A9-9E29-DA2B308201F0}" type="pres">
      <dgm:prSet presAssocID="{721A4577-E684-4AFD-911C-799CE719CBF2}" presName="horz2" presStyleCnt="0"/>
      <dgm:spPr/>
    </dgm:pt>
    <dgm:pt modelId="{1796EC0E-71FB-448D-8CA2-0A501C9E88E4}" type="pres">
      <dgm:prSet presAssocID="{721A4577-E684-4AFD-911C-799CE719CBF2}" presName="horzSpace2" presStyleCnt="0"/>
      <dgm:spPr/>
    </dgm:pt>
    <dgm:pt modelId="{1C31830B-22E8-45F0-8A76-66F131727600}" type="pres">
      <dgm:prSet presAssocID="{721A4577-E684-4AFD-911C-799CE719CBF2}" presName="tx2" presStyleLbl="revTx" presStyleIdx="4" presStyleCnt="8"/>
      <dgm:spPr/>
    </dgm:pt>
    <dgm:pt modelId="{15E5C7D8-D2EE-4CD6-9B52-5730498A8EE1}" type="pres">
      <dgm:prSet presAssocID="{721A4577-E684-4AFD-911C-799CE719CBF2}" presName="vert2" presStyleCnt="0"/>
      <dgm:spPr/>
    </dgm:pt>
    <dgm:pt modelId="{2637B37B-11D5-44F7-BD2E-8375FCB5CC67}" type="pres">
      <dgm:prSet presAssocID="{721A4577-E684-4AFD-911C-799CE719CBF2}" presName="thinLine2b" presStyleLbl="callout" presStyleIdx="3" presStyleCnt="7"/>
      <dgm:spPr/>
    </dgm:pt>
    <dgm:pt modelId="{7D1391AF-8D18-4126-8C36-2FB48DA1AAA7}" type="pres">
      <dgm:prSet presAssocID="{721A4577-E684-4AFD-911C-799CE719CBF2}" presName="vertSpace2b" presStyleCnt="0"/>
      <dgm:spPr/>
    </dgm:pt>
    <dgm:pt modelId="{4AFC24B6-5C32-4E93-9BAC-2476F0014E6E}" type="pres">
      <dgm:prSet presAssocID="{08D38B79-3824-427A-930A-A9CCEDC33AFA}" presName="horz2" presStyleCnt="0"/>
      <dgm:spPr/>
    </dgm:pt>
    <dgm:pt modelId="{1C3C4131-A007-4841-BEBD-AE3AD4721B74}" type="pres">
      <dgm:prSet presAssocID="{08D38B79-3824-427A-930A-A9CCEDC33AFA}" presName="horzSpace2" presStyleCnt="0"/>
      <dgm:spPr/>
    </dgm:pt>
    <dgm:pt modelId="{72DF195E-28E9-4895-A0EC-EFED048CB173}" type="pres">
      <dgm:prSet presAssocID="{08D38B79-3824-427A-930A-A9CCEDC33AFA}" presName="tx2" presStyleLbl="revTx" presStyleIdx="5" presStyleCnt="8"/>
      <dgm:spPr/>
    </dgm:pt>
    <dgm:pt modelId="{E460123B-2725-4366-8454-9F7CD52F1BF4}" type="pres">
      <dgm:prSet presAssocID="{08D38B79-3824-427A-930A-A9CCEDC33AFA}" presName="vert2" presStyleCnt="0"/>
      <dgm:spPr/>
    </dgm:pt>
    <dgm:pt modelId="{1BAC44A0-D2C6-4B13-91D3-C407B09F3640}" type="pres">
      <dgm:prSet presAssocID="{08D38B79-3824-427A-930A-A9CCEDC33AFA}" presName="thinLine2b" presStyleLbl="callout" presStyleIdx="4" presStyleCnt="7"/>
      <dgm:spPr/>
    </dgm:pt>
    <dgm:pt modelId="{184B962C-7FF8-4F5C-A0D2-3C6C24E15CFB}" type="pres">
      <dgm:prSet presAssocID="{08D38B79-3824-427A-930A-A9CCEDC33AFA}" presName="vertSpace2b" presStyleCnt="0"/>
      <dgm:spPr/>
    </dgm:pt>
    <dgm:pt modelId="{BB3AAB7E-6BA9-43D8-A07F-15DC759E9A80}" type="pres">
      <dgm:prSet presAssocID="{CBBD44A8-3EE5-4ACA-8DD9-2262E5D20B30}" presName="horz2" presStyleCnt="0"/>
      <dgm:spPr/>
    </dgm:pt>
    <dgm:pt modelId="{1F6FF8B8-037F-47C4-89C1-BC41467CE45F}" type="pres">
      <dgm:prSet presAssocID="{CBBD44A8-3EE5-4ACA-8DD9-2262E5D20B30}" presName="horzSpace2" presStyleCnt="0"/>
      <dgm:spPr/>
    </dgm:pt>
    <dgm:pt modelId="{43D29B5E-BC20-4113-AD45-547E40EB8840}" type="pres">
      <dgm:prSet presAssocID="{CBBD44A8-3EE5-4ACA-8DD9-2262E5D20B30}" presName="tx2" presStyleLbl="revTx" presStyleIdx="6" presStyleCnt="8"/>
      <dgm:spPr/>
    </dgm:pt>
    <dgm:pt modelId="{846FDBE1-C745-413B-88F5-E51A4879BC1F}" type="pres">
      <dgm:prSet presAssocID="{CBBD44A8-3EE5-4ACA-8DD9-2262E5D20B30}" presName="vert2" presStyleCnt="0"/>
      <dgm:spPr/>
    </dgm:pt>
    <dgm:pt modelId="{C0515958-1796-4748-9A31-ACA1BEC21E2E}" type="pres">
      <dgm:prSet presAssocID="{CBBD44A8-3EE5-4ACA-8DD9-2262E5D20B30}" presName="thinLine2b" presStyleLbl="callout" presStyleIdx="5" presStyleCnt="7"/>
      <dgm:spPr/>
    </dgm:pt>
    <dgm:pt modelId="{3E228C22-3193-46A6-B1EB-7D7E75FCE9E3}" type="pres">
      <dgm:prSet presAssocID="{CBBD44A8-3EE5-4ACA-8DD9-2262E5D20B30}" presName="vertSpace2b" presStyleCnt="0"/>
      <dgm:spPr/>
    </dgm:pt>
    <dgm:pt modelId="{A6E74D65-0101-4FA6-AF40-E8B0BBB2E61F}" type="pres">
      <dgm:prSet presAssocID="{0CF1C821-6406-405F-986B-2E6D6895173E}" presName="horz2" presStyleCnt="0"/>
      <dgm:spPr/>
    </dgm:pt>
    <dgm:pt modelId="{D5AC5DB3-89BB-4A95-ADA8-5994B867F786}" type="pres">
      <dgm:prSet presAssocID="{0CF1C821-6406-405F-986B-2E6D6895173E}" presName="horzSpace2" presStyleCnt="0"/>
      <dgm:spPr/>
    </dgm:pt>
    <dgm:pt modelId="{236897EC-9663-4DCE-BBAB-8BE2B5820948}" type="pres">
      <dgm:prSet presAssocID="{0CF1C821-6406-405F-986B-2E6D6895173E}" presName="tx2" presStyleLbl="revTx" presStyleIdx="7" presStyleCnt="8"/>
      <dgm:spPr/>
    </dgm:pt>
    <dgm:pt modelId="{DC8256CF-266D-4C7A-9C5A-E4AC89FDBA7D}" type="pres">
      <dgm:prSet presAssocID="{0CF1C821-6406-405F-986B-2E6D6895173E}" presName="vert2" presStyleCnt="0"/>
      <dgm:spPr/>
    </dgm:pt>
    <dgm:pt modelId="{76917572-9103-4C10-B2EE-52A0DB874151}" type="pres">
      <dgm:prSet presAssocID="{0CF1C821-6406-405F-986B-2E6D6895173E}" presName="thinLine2b" presStyleLbl="callout" presStyleIdx="6" presStyleCnt="7"/>
      <dgm:spPr/>
    </dgm:pt>
    <dgm:pt modelId="{BD249FDB-48EC-4FDD-8890-EDE36E8A97FB}" type="pres">
      <dgm:prSet presAssocID="{0CF1C821-6406-405F-986B-2E6D6895173E}" presName="vertSpace2b" presStyleCnt="0"/>
      <dgm:spPr/>
    </dgm:pt>
  </dgm:ptLst>
  <dgm:cxnLst>
    <dgm:cxn modelId="{6631D208-5BB5-4E55-A5B1-800D12EA5F0C}" srcId="{CD817B28-8E5A-4037-8BD3-B43BB77B3968}" destId="{2D217671-14C6-43BF-9B45-3BD6E493C834}" srcOrd="0" destOrd="0" parTransId="{D7A51E25-4606-42CB-801B-EE24D143127A}" sibTransId="{F4B93F2F-50B0-4792-BEDD-10E4FB28F9E6}"/>
    <dgm:cxn modelId="{3203570F-17EE-4458-BBDD-A3B5A53D23F9}" srcId="{2D217671-14C6-43BF-9B45-3BD6E493C834}" destId="{0CF1C821-6406-405F-986B-2E6D6895173E}" srcOrd="6" destOrd="0" parTransId="{26C287B7-6B34-4063-AA7A-1D8CA7E3D19F}" sibTransId="{05049428-3DC2-417D-99CA-20C51AE6906A}"/>
    <dgm:cxn modelId="{6F71C914-AE28-4E2F-AFDF-40572A99F988}" srcId="{2D217671-14C6-43BF-9B45-3BD6E493C834}" destId="{797A6CC3-5630-489B-82E0-49495FC7FF99}" srcOrd="0" destOrd="0" parTransId="{AA001480-C830-4DEF-AD6C-559C828F4E5E}" sibTransId="{1C91C7E9-A729-40A6-9CB3-5EC1295CC8DA}"/>
    <dgm:cxn modelId="{4B6A143B-FBF9-4D14-9A86-3E11C91182AB}" srcId="{2D217671-14C6-43BF-9B45-3BD6E493C834}" destId="{D3F908E7-F24E-4F8A-90ED-2890418A01F7}" srcOrd="1" destOrd="0" parTransId="{2236E9DD-42DF-4F40-AECD-77ECA1B66D96}" sibTransId="{3B979E41-EA15-4825-BC4A-DCA265DF9C05}"/>
    <dgm:cxn modelId="{687F9A5D-3A75-4B89-9716-0CB27161A851}" srcId="{2D217671-14C6-43BF-9B45-3BD6E493C834}" destId="{6BE44FA0-A11E-4FD1-98D2-06A821814E67}" srcOrd="2" destOrd="0" parTransId="{CAA92278-274A-4916-8D56-1B3E1CC8446A}" sibTransId="{1AFF8333-74E9-4552-AA1E-3BC0B4BC38D0}"/>
    <dgm:cxn modelId="{7DE9E64D-B66D-4C3D-A630-A827F77488AD}" type="presOf" srcId="{0CF1C821-6406-405F-986B-2E6D6895173E}" destId="{236897EC-9663-4DCE-BBAB-8BE2B5820948}" srcOrd="0" destOrd="0" presId="urn:microsoft.com/office/officeart/2008/layout/LinedList"/>
    <dgm:cxn modelId="{DD88F94E-FF2C-4A39-96E7-6808433AB7A5}" type="presOf" srcId="{2D217671-14C6-43BF-9B45-3BD6E493C834}" destId="{7D0FB980-1066-496E-9E8D-493A601B6E8F}" srcOrd="0" destOrd="0" presId="urn:microsoft.com/office/officeart/2008/layout/LinedList"/>
    <dgm:cxn modelId="{97766078-4AA7-40B7-A80C-4E98A50CF1A1}" type="presOf" srcId="{797A6CC3-5630-489B-82E0-49495FC7FF99}" destId="{1B3FEA5F-D877-4CFF-BB88-674286336D4C}" srcOrd="0" destOrd="0" presId="urn:microsoft.com/office/officeart/2008/layout/LinedList"/>
    <dgm:cxn modelId="{99E45C89-4F17-4DE5-89C8-FA9C96D60CCE}" srcId="{2D217671-14C6-43BF-9B45-3BD6E493C834}" destId="{721A4577-E684-4AFD-911C-799CE719CBF2}" srcOrd="3" destOrd="0" parTransId="{5D3F04AC-B5C0-4775-ACEE-02C3B0567E8B}" sibTransId="{604B4F81-E202-461E-83EB-10F066150F08}"/>
    <dgm:cxn modelId="{D842468F-8614-44D2-9A82-1CA2F6DDDA72}" srcId="{2D217671-14C6-43BF-9B45-3BD6E493C834}" destId="{CBBD44A8-3EE5-4ACA-8DD9-2262E5D20B30}" srcOrd="5" destOrd="0" parTransId="{A8A5DED2-7E5E-4491-ABE5-E046F61DDD53}" sibTransId="{07840A72-4F55-46A7-BF61-F9DE9700885A}"/>
    <dgm:cxn modelId="{E3D85CA2-4008-4AB8-AABA-52AADB3DA899}" srcId="{2D217671-14C6-43BF-9B45-3BD6E493C834}" destId="{08D38B79-3824-427A-930A-A9CCEDC33AFA}" srcOrd="4" destOrd="0" parTransId="{D1C7FF92-C62C-4958-AA06-12F71C0B9C2D}" sibTransId="{1D437A01-6143-4B8E-838E-31CDB192AF1F}"/>
    <dgm:cxn modelId="{59280FA3-7B09-48D3-BBD9-2758477D28D0}" type="presOf" srcId="{CBBD44A8-3EE5-4ACA-8DD9-2262E5D20B30}" destId="{43D29B5E-BC20-4113-AD45-547E40EB8840}" srcOrd="0" destOrd="0" presId="urn:microsoft.com/office/officeart/2008/layout/LinedList"/>
    <dgm:cxn modelId="{D288B5AA-20D6-4C24-9AC7-1C44616A0D9F}" type="presOf" srcId="{CD817B28-8E5A-4037-8BD3-B43BB77B3968}" destId="{1E96D877-4265-4814-94DA-80C8B27550CD}" srcOrd="0" destOrd="0" presId="urn:microsoft.com/office/officeart/2008/layout/LinedList"/>
    <dgm:cxn modelId="{3F3D5EBB-2056-445D-9FA7-6C53281083B7}" type="presOf" srcId="{721A4577-E684-4AFD-911C-799CE719CBF2}" destId="{1C31830B-22E8-45F0-8A76-66F131727600}" srcOrd="0" destOrd="0" presId="urn:microsoft.com/office/officeart/2008/layout/LinedList"/>
    <dgm:cxn modelId="{872CC2BC-1F73-4ED4-8E7B-24AB5F214F13}" type="presOf" srcId="{6BE44FA0-A11E-4FD1-98D2-06A821814E67}" destId="{6B2212F2-2EC5-4413-AAA0-FA821C207284}" srcOrd="0" destOrd="0" presId="urn:microsoft.com/office/officeart/2008/layout/LinedList"/>
    <dgm:cxn modelId="{D0F666CE-B444-413E-9424-4B23E01250FF}" type="presOf" srcId="{08D38B79-3824-427A-930A-A9CCEDC33AFA}" destId="{72DF195E-28E9-4895-A0EC-EFED048CB173}" srcOrd="0" destOrd="0" presId="urn:microsoft.com/office/officeart/2008/layout/LinedList"/>
    <dgm:cxn modelId="{6C2678F3-4BAE-4A9B-98E7-49B9B442EE6A}" type="presOf" srcId="{D3F908E7-F24E-4F8A-90ED-2890418A01F7}" destId="{3F1BB839-3AAE-4050-9655-6DBFFE78634F}" srcOrd="0" destOrd="0" presId="urn:microsoft.com/office/officeart/2008/layout/LinedList"/>
    <dgm:cxn modelId="{5D33BB07-B684-4AE8-AFF7-98B14267F42A}" type="presParOf" srcId="{1E96D877-4265-4814-94DA-80C8B27550CD}" destId="{86CA2D1A-39BC-4661-93ED-FAD48293E37E}" srcOrd="0" destOrd="0" presId="urn:microsoft.com/office/officeart/2008/layout/LinedList"/>
    <dgm:cxn modelId="{C017E38D-CA99-4FDA-89FF-B9262FF87166}" type="presParOf" srcId="{1E96D877-4265-4814-94DA-80C8B27550CD}" destId="{AE261CB8-5F16-4DCF-B5CE-EDB0715824CF}" srcOrd="1" destOrd="0" presId="urn:microsoft.com/office/officeart/2008/layout/LinedList"/>
    <dgm:cxn modelId="{6954A9B1-985A-4433-9E4D-8D8F48754970}" type="presParOf" srcId="{AE261CB8-5F16-4DCF-B5CE-EDB0715824CF}" destId="{7D0FB980-1066-496E-9E8D-493A601B6E8F}" srcOrd="0" destOrd="0" presId="urn:microsoft.com/office/officeart/2008/layout/LinedList"/>
    <dgm:cxn modelId="{3951BBC5-E888-4E48-9CB8-3E6366282B7E}" type="presParOf" srcId="{AE261CB8-5F16-4DCF-B5CE-EDB0715824CF}" destId="{0D90138F-FAD2-47D3-A576-358EA13FFE7E}" srcOrd="1" destOrd="0" presId="urn:microsoft.com/office/officeart/2008/layout/LinedList"/>
    <dgm:cxn modelId="{D9FC97C3-95FD-44F1-A9B8-424AACF07CCD}" type="presParOf" srcId="{0D90138F-FAD2-47D3-A576-358EA13FFE7E}" destId="{31A4646E-F62D-4E22-AE91-B35B03BE708E}" srcOrd="0" destOrd="0" presId="urn:microsoft.com/office/officeart/2008/layout/LinedList"/>
    <dgm:cxn modelId="{74140ED1-2759-431A-BF95-814BA5CB32F7}" type="presParOf" srcId="{0D90138F-FAD2-47D3-A576-358EA13FFE7E}" destId="{9BB02EB6-10B7-4666-8E12-E5622FE31ABF}" srcOrd="1" destOrd="0" presId="urn:microsoft.com/office/officeart/2008/layout/LinedList"/>
    <dgm:cxn modelId="{FD79AB0C-111F-4134-96FF-756C778252BB}" type="presParOf" srcId="{9BB02EB6-10B7-4666-8E12-E5622FE31ABF}" destId="{50DC3440-7075-4414-92F9-8285AFC02CB6}" srcOrd="0" destOrd="0" presId="urn:microsoft.com/office/officeart/2008/layout/LinedList"/>
    <dgm:cxn modelId="{3A7C6B95-73FD-44E7-B116-7B0594CF4E3F}" type="presParOf" srcId="{9BB02EB6-10B7-4666-8E12-E5622FE31ABF}" destId="{1B3FEA5F-D877-4CFF-BB88-674286336D4C}" srcOrd="1" destOrd="0" presId="urn:microsoft.com/office/officeart/2008/layout/LinedList"/>
    <dgm:cxn modelId="{B8EDFE6E-C0E6-487B-8746-3E9F25E47B49}" type="presParOf" srcId="{9BB02EB6-10B7-4666-8E12-E5622FE31ABF}" destId="{8C2C7C66-52A7-4F89-9A9F-F74971DDB98E}" srcOrd="2" destOrd="0" presId="urn:microsoft.com/office/officeart/2008/layout/LinedList"/>
    <dgm:cxn modelId="{A80EF191-C0F1-435A-A147-4D5CB3DC07A0}" type="presParOf" srcId="{0D90138F-FAD2-47D3-A576-358EA13FFE7E}" destId="{51B7429C-B805-423D-8E97-B08E757378EA}" srcOrd="2" destOrd="0" presId="urn:microsoft.com/office/officeart/2008/layout/LinedList"/>
    <dgm:cxn modelId="{0AD56EDD-E874-4A92-8F71-AC7E93C63222}" type="presParOf" srcId="{0D90138F-FAD2-47D3-A576-358EA13FFE7E}" destId="{3D8E45FE-1C8D-4633-ABD4-8CD7950B1FD8}" srcOrd="3" destOrd="0" presId="urn:microsoft.com/office/officeart/2008/layout/LinedList"/>
    <dgm:cxn modelId="{C65FD23C-9B3D-47B5-8523-75D46BD5664C}" type="presParOf" srcId="{0D90138F-FAD2-47D3-A576-358EA13FFE7E}" destId="{D8A4C79F-9973-402E-BB77-D3F0EB3C6081}" srcOrd="4" destOrd="0" presId="urn:microsoft.com/office/officeart/2008/layout/LinedList"/>
    <dgm:cxn modelId="{AFF54DA6-22D8-467D-A62A-E940D26653C4}" type="presParOf" srcId="{D8A4C79F-9973-402E-BB77-D3F0EB3C6081}" destId="{77EB9DE8-01A4-4011-B100-887BB8D8E77F}" srcOrd="0" destOrd="0" presId="urn:microsoft.com/office/officeart/2008/layout/LinedList"/>
    <dgm:cxn modelId="{C8BC6E08-8637-4A10-8DF0-970F149BC891}" type="presParOf" srcId="{D8A4C79F-9973-402E-BB77-D3F0EB3C6081}" destId="{3F1BB839-3AAE-4050-9655-6DBFFE78634F}" srcOrd="1" destOrd="0" presId="urn:microsoft.com/office/officeart/2008/layout/LinedList"/>
    <dgm:cxn modelId="{58122113-C81B-444D-A91D-5C5B8A351A8A}" type="presParOf" srcId="{D8A4C79F-9973-402E-BB77-D3F0EB3C6081}" destId="{9ACE0EA4-F18E-4379-A575-8D9DD131E2F5}" srcOrd="2" destOrd="0" presId="urn:microsoft.com/office/officeart/2008/layout/LinedList"/>
    <dgm:cxn modelId="{EEA345C3-F7DB-40F4-86D7-CC6A6BBCE78B}" type="presParOf" srcId="{0D90138F-FAD2-47D3-A576-358EA13FFE7E}" destId="{C6FFB6D8-0490-47B6-A89D-50889D63E7CB}" srcOrd="5" destOrd="0" presId="urn:microsoft.com/office/officeart/2008/layout/LinedList"/>
    <dgm:cxn modelId="{13553361-92F2-4C9A-AF7D-56EE664CDAE7}" type="presParOf" srcId="{0D90138F-FAD2-47D3-A576-358EA13FFE7E}" destId="{451AD5A8-5995-4935-80BA-7FB08A153EBA}" srcOrd="6" destOrd="0" presId="urn:microsoft.com/office/officeart/2008/layout/LinedList"/>
    <dgm:cxn modelId="{85221FD3-60F0-40F5-92CA-5CCF2A20DFA5}" type="presParOf" srcId="{0D90138F-FAD2-47D3-A576-358EA13FFE7E}" destId="{37345ABC-9F55-468C-AD0F-934BD4C0FD25}" srcOrd="7" destOrd="0" presId="urn:microsoft.com/office/officeart/2008/layout/LinedList"/>
    <dgm:cxn modelId="{33C039BC-A048-4154-B5E9-FA527FFC93C4}" type="presParOf" srcId="{37345ABC-9F55-468C-AD0F-934BD4C0FD25}" destId="{A0479A0A-B9E8-4B23-BE27-6C8FEB41B976}" srcOrd="0" destOrd="0" presId="urn:microsoft.com/office/officeart/2008/layout/LinedList"/>
    <dgm:cxn modelId="{134B69B2-F5EB-472B-9EED-A26A3D2D728A}" type="presParOf" srcId="{37345ABC-9F55-468C-AD0F-934BD4C0FD25}" destId="{6B2212F2-2EC5-4413-AAA0-FA821C207284}" srcOrd="1" destOrd="0" presId="urn:microsoft.com/office/officeart/2008/layout/LinedList"/>
    <dgm:cxn modelId="{8F59F797-B706-4CF0-BA2F-56DD9D215FDC}" type="presParOf" srcId="{37345ABC-9F55-468C-AD0F-934BD4C0FD25}" destId="{F845BD88-C6E2-4595-A41E-5068C82DF298}" srcOrd="2" destOrd="0" presId="urn:microsoft.com/office/officeart/2008/layout/LinedList"/>
    <dgm:cxn modelId="{89FB41EF-6BCA-48CA-A7CE-35EE98DE8F9C}" type="presParOf" srcId="{0D90138F-FAD2-47D3-A576-358EA13FFE7E}" destId="{BB6017D5-94BC-441E-A72E-3F5F64F7C671}" srcOrd="8" destOrd="0" presId="urn:microsoft.com/office/officeart/2008/layout/LinedList"/>
    <dgm:cxn modelId="{0DC27690-5798-4FB4-8477-ED0F32C93D62}" type="presParOf" srcId="{0D90138F-FAD2-47D3-A576-358EA13FFE7E}" destId="{7CCF6357-2F92-4B16-A228-C3F81293FB27}" srcOrd="9" destOrd="0" presId="urn:microsoft.com/office/officeart/2008/layout/LinedList"/>
    <dgm:cxn modelId="{0935513F-FAA3-458D-A01B-C83ECFF32C92}" type="presParOf" srcId="{0D90138F-FAD2-47D3-A576-358EA13FFE7E}" destId="{7B5A827C-E079-44A9-9E29-DA2B308201F0}" srcOrd="10" destOrd="0" presId="urn:microsoft.com/office/officeart/2008/layout/LinedList"/>
    <dgm:cxn modelId="{F7AA55FB-8CDC-44EE-9E6C-A960453278C8}" type="presParOf" srcId="{7B5A827C-E079-44A9-9E29-DA2B308201F0}" destId="{1796EC0E-71FB-448D-8CA2-0A501C9E88E4}" srcOrd="0" destOrd="0" presId="urn:microsoft.com/office/officeart/2008/layout/LinedList"/>
    <dgm:cxn modelId="{136AADBE-C8BD-4A3D-9673-E638F6D4BD17}" type="presParOf" srcId="{7B5A827C-E079-44A9-9E29-DA2B308201F0}" destId="{1C31830B-22E8-45F0-8A76-66F131727600}" srcOrd="1" destOrd="0" presId="urn:microsoft.com/office/officeart/2008/layout/LinedList"/>
    <dgm:cxn modelId="{851601C1-E9F7-4112-81A6-4D5D8F2EDEB9}" type="presParOf" srcId="{7B5A827C-E079-44A9-9E29-DA2B308201F0}" destId="{15E5C7D8-D2EE-4CD6-9B52-5730498A8EE1}" srcOrd="2" destOrd="0" presId="urn:microsoft.com/office/officeart/2008/layout/LinedList"/>
    <dgm:cxn modelId="{57D3943D-5936-422A-B7AB-684845B08043}" type="presParOf" srcId="{0D90138F-FAD2-47D3-A576-358EA13FFE7E}" destId="{2637B37B-11D5-44F7-BD2E-8375FCB5CC67}" srcOrd="11" destOrd="0" presId="urn:microsoft.com/office/officeart/2008/layout/LinedList"/>
    <dgm:cxn modelId="{BF3F5FDC-C35F-41A7-9EE9-684A5DB277A7}" type="presParOf" srcId="{0D90138F-FAD2-47D3-A576-358EA13FFE7E}" destId="{7D1391AF-8D18-4126-8C36-2FB48DA1AAA7}" srcOrd="12" destOrd="0" presId="urn:microsoft.com/office/officeart/2008/layout/LinedList"/>
    <dgm:cxn modelId="{0C38D8AF-05C2-4881-BD6E-D8A7C64EDAA6}" type="presParOf" srcId="{0D90138F-FAD2-47D3-A576-358EA13FFE7E}" destId="{4AFC24B6-5C32-4E93-9BAC-2476F0014E6E}" srcOrd="13" destOrd="0" presId="urn:microsoft.com/office/officeart/2008/layout/LinedList"/>
    <dgm:cxn modelId="{FCA93203-97A7-4DB9-A557-0D57D2E77826}" type="presParOf" srcId="{4AFC24B6-5C32-4E93-9BAC-2476F0014E6E}" destId="{1C3C4131-A007-4841-BEBD-AE3AD4721B74}" srcOrd="0" destOrd="0" presId="urn:microsoft.com/office/officeart/2008/layout/LinedList"/>
    <dgm:cxn modelId="{04016FF9-7EBC-4E16-997A-5E5EE5ADFBAE}" type="presParOf" srcId="{4AFC24B6-5C32-4E93-9BAC-2476F0014E6E}" destId="{72DF195E-28E9-4895-A0EC-EFED048CB173}" srcOrd="1" destOrd="0" presId="urn:microsoft.com/office/officeart/2008/layout/LinedList"/>
    <dgm:cxn modelId="{2EB05E65-74C0-4D6D-B5F1-479B0197C974}" type="presParOf" srcId="{4AFC24B6-5C32-4E93-9BAC-2476F0014E6E}" destId="{E460123B-2725-4366-8454-9F7CD52F1BF4}" srcOrd="2" destOrd="0" presId="urn:microsoft.com/office/officeart/2008/layout/LinedList"/>
    <dgm:cxn modelId="{279E1EE9-1877-47FD-AFA2-C461416AE600}" type="presParOf" srcId="{0D90138F-FAD2-47D3-A576-358EA13FFE7E}" destId="{1BAC44A0-D2C6-4B13-91D3-C407B09F3640}" srcOrd="14" destOrd="0" presId="urn:microsoft.com/office/officeart/2008/layout/LinedList"/>
    <dgm:cxn modelId="{F1C0170F-E79B-4487-A408-8F8A1912A5B0}" type="presParOf" srcId="{0D90138F-FAD2-47D3-A576-358EA13FFE7E}" destId="{184B962C-7FF8-4F5C-A0D2-3C6C24E15CFB}" srcOrd="15" destOrd="0" presId="urn:microsoft.com/office/officeart/2008/layout/LinedList"/>
    <dgm:cxn modelId="{3A385008-D73E-4043-9362-240C755C0086}" type="presParOf" srcId="{0D90138F-FAD2-47D3-A576-358EA13FFE7E}" destId="{BB3AAB7E-6BA9-43D8-A07F-15DC759E9A80}" srcOrd="16" destOrd="0" presId="urn:microsoft.com/office/officeart/2008/layout/LinedList"/>
    <dgm:cxn modelId="{F5D6238B-7B2E-4F48-8DBB-5AB157CA0AB6}" type="presParOf" srcId="{BB3AAB7E-6BA9-43D8-A07F-15DC759E9A80}" destId="{1F6FF8B8-037F-47C4-89C1-BC41467CE45F}" srcOrd="0" destOrd="0" presId="urn:microsoft.com/office/officeart/2008/layout/LinedList"/>
    <dgm:cxn modelId="{23629D8D-D73A-4F26-AE15-B97E57C329E7}" type="presParOf" srcId="{BB3AAB7E-6BA9-43D8-A07F-15DC759E9A80}" destId="{43D29B5E-BC20-4113-AD45-547E40EB8840}" srcOrd="1" destOrd="0" presId="urn:microsoft.com/office/officeart/2008/layout/LinedList"/>
    <dgm:cxn modelId="{1A504DDA-F864-424C-982A-066182C2B3FB}" type="presParOf" srcId="{BB3AAB7E-6BA9-43D8-A07F-15DC759E9A80}" destId="{846FDBE1-C745-413B-88F5-E51A4879BC1F}" srcOrd="2" destOrd="0" presId="urn:microsoft.com/office/officeart/2008/layout/LinedList"/>
    <dgm:cxn modelId="{DAA803EE-155C-475C-BECD-E146493983FF}" type="presParOf" srcId="{0D90138F-FAD2-47D3-A576-358EA13FFE7E}" destId="{C0515958-1796-4748-9A31-ACA1BEC21E2E}" srcOrd="17" destOrd="0" presId="urn:microsoft.com/office/officeart/2008/layout/LinedList"/>
    <dgm:cxn modelId="{AF7E5FFE-8F56-4B19-BAF6-E67A7A36A566}" type="presParOf" srcId="{0D90138F-FAD2-47D3-A576-358EA13FFE7E}" destId="{3E228C22-3193-46A6-B1EB-7D7E75FCE9E3}" srcOrd="18" destOrd="0" presId="urn:microsoft.com/office/officeart/2008/layout/LinedList"/>
    <dgm:cxn modelId="{42C00174-E9B9-4268-AE97-91DB917B6D44}" type="presParOf" srcId="{0D90138F-FAD2-47D3-A576-358EA13FFE7E}" destId="{A6E74D65-0101-4FA6-AF40-E8B0BBB2E61F}" srcOrd="19" destOrd="0" presId="urn:microsoft.com/office/officeart/2008/layout/LinedList"/>
    <dgm:cxn modelId="{451A78B6-C613-4DAF-9AF7-8612BAC00BEE}" type="presParOf" srcId="{A6E74D65-0101-4FA6-AF40-E8B0BBB2E61F}" destId="{D5AC5DB3-89BB-4A95-ADA8-5994B867F786}" srcOrd="0" destOrd="0" presId="urn:microsoft.com/office/officeart/2008/layout/LinedList"/>
    <dgm:cxn modelId="{2E8E17E9-C3E5-4E53-966D-CF19BD96D1FD}" type="presParOf" srcId="{A6E74D65-0101-4FA6-AF40-E8B0BBB2E61F}" destId="{236897EC-9663-4DCE-BBAB-8BE2B5820948}" srcOrd="1" destOrd="0" presId="urn:microsoft.com/office/officeart/2008/layout/LinedList"/>
    <dgm:cxn modelId="{F6B0E596-86D6-4119-AC86-4DA915C32DC3}" type="presParOf" srcId="{A6E74D65-0101-4FA6-AF40-E8B0BBB2E61F}" destId="{DC8256CF-266D-4C7A-9C5A-E4AC89FDBA7D}" srcOrd="2" destOrd="0" presId="urn:microsoft.com/office/officeart/2008/layout/LinedList"/>
    <dgm:cxn modelId="{815CFE35-90AD-4A43-9E40-47B0EE53AD2A}" type="presParOf" srcId="{0D90138F-FAD2-47D3-A576-358EA13FFE7E}" destId="{76917572-9103-4C10-B2EE-52A0DB874151}" srcOrd="20" destOrd="0" presId="urn:microsoft.com/office/officeart/2008/layout/LinedList"/>
    <dgm:cxn modelId="{D6632BD5-593A-4B03-B339-3B7287FD0F7D}" type="presParOf" srcId="{0D90138F-FAD2-47D3-A576-358EA13FFE7E}" destId="{BD249FDB-48EC-4FDD-8890-EDE36E8A97FB}"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4416D2-5D47-4EED-8409-E35D0D790C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2C5A747-4D50-486A-B87B-33B6947CD6CD}">
      <dgm:prSet/>
      <dgm:spPr/>
      <dgm:t>
        <a:bodyPr/>
        <a:lstStyle/>
        <a:p>
          <a:pPr>
            <a:lnSpc>
              <a:spcPct val="100000"/>
            </a:lnSpc>
          </a:pPr>
          <a:r>
            <a:rPr lang="en-US"/>
            <a:t>Naše cupcaky vám vykouzlí úsměv na tváři a zpříjemní hezké chvíle.</a:t>
          </a:r>
        </a:p>
      </dgm:t>
    </dgm:pt>
    <dgm:pt modelId="{B5379EA5-D9FC-4042-B827-8B6B83EDC26B}" type="parTrans" cxnId="{A5C4013A-7A9B-4732-8116-7A38F800B0F5}">
      <dgm:prSet/>
      <dgm:spPr/>
      <dgm:t>
        <a:bodyPr/>
        <a:lstStyle/>
        <a:p>
          <a:endParaRPr lang="en-US"/>
        </a:p>
      </dgm:t>
    </dgm:pt>
    <dgm:pt modelId="{4E6D97B2-64D1-4E31-8F36-7786DC3C20C7}" type="sibTrans" cxnId="{A5C4013A-7A9B-4732-8116-7A38F800B0F5}">
      <dgm:prSet/>
      <dgm:spPr/>
      <dgm:t>
        <a:bodyPr/>
        <a:lstStyle/>
        <a:p>
          <a:endParaRPr lang="en-US"/>
        </a:p>
      </dgm:t>
    </dgm:pt>
    <dgm:pt modelId="{68DB2C99-6B6A-48B3-9478-542CCE8109A4}">
      <dgm:prSet/>
      <dgm:spPr/>
      <dgm:t>
        <a:bodyPr/>
        <a:lstStyle/>
        <a:p>
          <a:pPr>
            <a:lnSpc>
              <a:spcPct val="100000"/>
            </a:lnSpc>
          </a:pPr>
          <a:r>
            <a:rPr lang="en-US"/>
            <a:t>Máme 3 úžasné příchutě. </a:t>
          </a:r>
        </a:p>
      </dgm:t>
    </dgm:pt>
    <dgm:pt modelId="{DE87D06D-D122-414F-A6DA-0326012726E2}" type="parTrans" cxnId="{4DF44D79-8DE9-4747-A6A3-0FEE8563131F}">
      <dgm:prSet/>
      <dgm:spPr/>
      <dgm:t>
        <a:bodyPr/>
        <a:lstStyle/>
        <a:p>
          <a:endParaRPr lang="en-US"/>
        </a:p>
      </dgm:t>
    </dgm:pt>
    <dgm:pt modelId="{8F36A301-2429-4BF4-9B6E-73144822CDFB}" type="sibTrans" cxnId="{4DF44D79-8DE9-4747-A6A3-0FEE8563131F}">
      <dgm:prSet/>
      <dgm:spPr/>
      <dgm:t>
        <a:bodyPr/>
        <a:lstStyle/>
        <a:p>
          <a:endParaRPr lang="en-US"/>
        </a:p>
      </dgm:t>
    </dgm:pt>
    <dgm:pt modelId="{9990FB2B-F870-4DB0-A96D-1C21AD261F92}">
      <dgm:prSet/>
      <dgm:spPr/>
      <dgm:t>
        <a:bodyPr/>
        <a:lstStyle/>
        <a:p>
          <a:pPr>
            <a:lnSpc>
              <a:spcPct val="100000"/>
            </a:lnSpc>
          </a:pPr>
          <a:r>
            <a:rPr lang="en-US"/>
            <a:t>Čokoláda s malinovým krémem</a:t>
          </a:r>
        </a:p>
      </dgm:t>
    </dgm:pt>
    <dgm:pt modelId="{AC22DDCE-23DF-4F94-8896-2F31BE75862E}" type="parTrans" cxnId="{9AF737BD-430F-48E7-81C1-3B976AA8AB94}">
      <dgm:prSet/>
      <dgm:spPr/>
      <dgm:t>
        <a:bodyPr/>
        <a:lstStyle/>
        <a:p>
          <a:endParaRPr lang="en-US"/>
        </a:p>
      </dgm:t>
    </dgm:pt>
    <dgm:pt modelId="{7E132554-DAF6-403E-80F9-8B3F858FAD91}" type="sibTrans" cxnId="{9AF737BD-430F-48E7-81C1-3B976AA8AB94}">
      <dgm:prSet/>
      <dgm:spPr/>
      <dgm:t>
        <a:bodyPr/>
        <a:lstStyle/>
        <a:p>
          <a:endParaRPr lang="en-US"/>
        </a:p>
      </dgm:t>
    </dgm:pt>
    <dgm:pt modelId="{2A16AC8A-78B2-410B-9525-6C3029468370}">
      <dgm:prSet/>
      <dgm:spPr/>
      <dgm:t>
        <a:bodyPr/>
        <a:lstStyle/>
        <a:p>
          <a:pPr>
            <a:lnSpc>
              <a:spcPct val="100000"/>
            </a:lnSpc>
          </a:pPr>
          <a:r>
            <a:rPr lang="en-US"/>
            <a:t>Vanilka s mangem a </a:t>
          </a:r>
          <a:r>
            <a:rPr lang="cs-CZ"/>
            <a:t>maracujou</a:t>
          </a:r>
          <a:endParaRPr lang="en-US"/>
        </a:p>
      </dgm:t>
    </dgm:pt>
    <dgm:pt modelId="{DDF5E60C-9692-4B91-A85D-084D3169A9AB}" type="parTrans" cxnId="{5FBAF2B3-68C9-448D-80D1-51EC95FDE364}">
      <dgm:prSet/>
      <dgm:spPr/>
      <dgm:t>
        <a:bodyPr/>
        <a:lstStyle/>
        <a:p>
          <a:endParaRPr lang="en-US"/>
        </a:p>
      </dgm:t>
    </dgm:pt>
    <dgm:pt modelId="{C02AFF38-AF81-48D4-A56D-261CF47063CD}" type="sibTrans" cxnId="{5FBAF2B3-68C9-448D-80D1-51EC95FDE364}">
      <dgm:prSet/>
      <dgm:spPr/>
      <dgm:t>
        <a:bodyPr/>
        <a:lstStyle/>
        <a:p>
          <a:endParaRPr lang="en-US"/>
        </a:p>
      </dgm:t>
    </dgm:pt>
    <dgm:pt modelId="{1234CEB5-9385-4555-89E4-EDBF87818B97}">
      <dgm:prSet/>
      <dgm:spPr/>
      <dgm:t>
        <a:bodyPr/>
        <a:lstStyle/>
        <a:p>
          <a:pPr>
            <a:lnSpc>
              <a:spcPct val="100000"/>
            </a:lnSpc>
          </a:pPr>
          <a:r>
            <a:rPr lang="en-US"/>
            <a:t>Vanilka s mascarpone, jahodami a boruvkami</a:t>
          </a:r>
        </a:p>
      </dgm:t>
    </dgm:pt>
    <dgm:pt modelId="{8B476ACF-E426-4350-B6B2-6C5A7143D340}" type="parTrans" cxnId="{79C67420-840E-4C7D-91C4-E57466DEEA07}">
      <dgm:prSet/>
      <dgm:spPr/>
      <dgm:t>
        <a:bodyPr/>
        <a:lstStyle/>
        <a:p>
          <a:endParaRPr lang="en-US"/>
        </a:p>
      </dgm:t>
    </dgm:pt>
    <dgm:pt modelId="{98D28136-DBBC-44D9-BA07-B7BEA968679D}" type="sibTrans" cxnId="{79C67420-840E-4C7D-91C4-E57466DEEA07}">
      <dgm:prSet/>
      <dgm:spPr/>
      <dgm:t>
        <a:bodyPr/>
        <a:lstStyle/>
        <a:p>
          <a:endParaRPr lang="en-US"/>
        </a:p>
      </dgm:t>
    </dgm:pt>
    <dgm:pt modelId="{B3011CB7-5499-4758-BFCA-3D4A3AA00D9E}" type="pres">
      <dgm:prSet presAssocID="{134416D2-5D47-4EED-8409-E35D0D790C28}" presName="root" presStyleCnt="0">
        <dgm:presLayoutVars>
          <dgm:dir/>
          <dgm:resizeHandles val="exact"/>
        </dgm:presLayoutVars>
      </dgm:prSet>
      <dgm:spPr/>
    </dgm:pt>
    <dgm:pt modelId="{84A51062-129E-4983-954B-751293DB26B7}" type="pres">
      <dgm:prSet presAssocID="{22C5A747-4D50-486A-B87B-33B6947CD6CD}" presName="compNode" presStyleCnt="0"/>
      <dgm:spPr/>
    </dgm:pt>
    <dgm:pt modelId="{9DCBF3DC-D05E-4239-965F-1C0A717FE220}" type="pres">
      <dgm:prSet presAssocID="{22C5A747-4D50-486A-B87B-33B6947CD6CD}" presName="bgRect" presStyleLbl="bgShp" presStyleIdx="0" presStyleCnt="2"/>
      <dgm:spPr/>
    </dgm:pt>
    <dgm:pt modelId="{1137D891-3A2B-4AB3-9FC0-5B3B01CF131A}" type="pres">
      <dgm:prSet presAssocID="{22C5A747-4D50-486A-B87B-33B6947CD6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gel Face with Solid Fill"/>
        </a:ext>
      </dgm:extLst>
    </dgm:pt>
    <dgm:pt modelId="{8ACACDDB-9956-46A2-9A55-74FACB62C19E}" type="pres">
      <dgm:prSet presAssocID="{22C5A747-4D50-486A-B87B-33B6947CD6CD}" presName="spaceRect" presStyleCnt="0"/>
      <dgm:spPr/>
    </dgm:pt>
    <dgm:pt modelId="{0E5686BE-AB1A-45E3-ACE2-12A677EBB8E0}" type="pres">
      <dgm:prSet presAssocID="{22C5A747-4D50-486A-B87B-33B6947CD6CD}" presName="parTx" presStyleLbl="revTx" presStyleIdx="0" presStyleCnt="3">
        <dgm:presLayoutVars>
          <dgm:chMax val="0"/>
          <dgm:chPref val="0"/>
        </dgm:presLayoutVars>
      </dgm:prSet>
      <dgm:spPr/>
    </dgm:pt>
    <dgm:pt modelId="{2255D8D7-2AB4-4BD6-BDD2-731F2CFBBA76}" type="pres">
      <dgm:prSet presAssocID="{4E6D97B2-64D1-4E31-8F36-7786DC3C20C7}" presName="sibTrans" presStyleCnt="0"/>
      <dgm:spPr/>
    </dgm:pt>
    <dgm:pt modelId="{0384162D-0BC7-46E8-AF7B-6E75677CBEDF}" type="pres">
      <dgm:prSet presAssocID="{68DB2C99-6B6A-48B3-9478-542CCE8109A4}" presName="compNode" presStyleCnt="0"/>
      <dgm:spPr/>
    </dgm:pt>
    <dgm:pt modelId="{78CFBD61-C588-42F2-A60D-6E59439651D4}" type="pres">
      <dgm:prSet presAssocID="{68DB2C99-6B6A-48B3-9478-542CCE8109A4}" presName="bgRect" presStyleLbl="bgShp" presStyleIdx="1" presStyleCnt="2"/>
      <dgm:spPr/>
    </dgm:pt>
    <dgm:pt modelId="{85D691CF-18B4-4E10-AAF2-B13E13A9B109}" type="pres">
      <dgm:prSet presAssocID="{68DB2C99-6B6A-48B3-9478-542CCE8109A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vězda"/>
        </a:ext>
      </dgm:extLst>
    </dgm:pt>
    <dgm:pt modelId="{2FF1E0E1-B00F-488F-BC6D-FB3D92B946E6}" type="pres">
      <dgm:prSet presAssocID="{68DB2C99-6B6A-48B3-9478-542CCE8109A4}" presName="spaceRect" presStyleCnt="0"/>
      <dgm:spPr/>
    </dgm:pt>
    <dgm:pt modelId="{2AAA0E14-17B8-4852-92B4-F6BDF8D1BE86}" type="pres">
      <dgm:prSet presAssocID="{68DB2C99-6B6A-48B3-9478-542CCE8109A4}" presName="parTx" presStyleLbl="revTx" presStyleIdx="1" presStyleCnt="3">
        <dgm:presLayoutVars>
          <dgm:chMax val="0"/>
          <dgm:chPref val="0"/>
        </dgm:presLayoutVars>
      </dgm:prSet>
      <dgm:spPr/>
    </dgm:pt>
    <dgm:pt modelId="{B412680B-137B-4069-81E5-21FC79F82C3A}" type="pres">
      <dgm:prSet presAssocID="{68DB2C99-6B6A-48B3-9478-542CCE8109A4}" presName="desTx" presStyleLbl="revTx" presStyleIdx="2" presStyleCnt="3">
        <dgm:presLayoutVars/>
      </dgm:prSet>
      <dgm:spPr/>
    </dgm:pt>
  </dgm:ptLst>
  <dgm:cxnLst>
    <dgm:cxn modelId="{79C67420-840E-4C7D-91C4-E57466DEEA07}" srcId="{68DB2C99-6B6A-48B3-9478-542CCE8109A4}" destId="{1234CEB5-9385-4555-89E4-EDBF87818B97}" srcOrd="2" destOrd="0" parTransId="{8B476ACF-E426-4350-B6B2-6C5A7143D340}" sibTransId="{98D28136-DBBC-44D9-BA07-B7BEA968679D}"/>
    <dgm:cxn modelId="{B4105422-3B91-43DE-96AA-6A6F02231B4E}" type="presOf" srcId="{134416D2-5D47-4EED-8409-E35D0D790C28}" destId="{B3011CB7-5499-4758-BFCA-3D4A3AA00D9E}" srcOrd="0" destOrd="0" presId="urn:microsoft.com/office/officeart/2018/2/layout/IconVerticalSolidList"/>
    <dgm:cxn modelId="{A5C4013A-7A9B-4732-8116-7A38F800B0F5}" srcId="{134416D2-5D47-4EED-8409-E35D0D790C28}" destId="{22C5A747-4D50-486A-B87B-33B6947CD6CD}" srcOrd="0" destOrd="0" parTransId="{B5379EA5-D9FC-4042-B827-8B6B83EDC26B}" sibTransId="{4E6D97B2-64D1-4E31-8F36-7786DC3C20C7}"/>
    <dgm:cxn modelId="{4903276D-713B-42B6-8BF6-7B637A70EE16}" type="presOf" srcId="{68DB2C99-6B6A-48B3-9478-542CCE8109A4}" destId="{2AAA0E14-17B8-4852-92B4-F6BDF8D1BE86}" srcOrd="0" destOrd="0" presId="urn:microsoft.com/office/officeart/2018/2/layout/IconVerticalSolidList"/>
    <dgm:cxn modelId="{47FDCC78-31C3-480F-BA2B-B842EE02AD1C}" type="presOf" srcId="{22C5A747-4D50-486A-B87B-33B6947CD6CD}" destId="{0E5686BE-AB1A-45E3-ACE2-12A677EBB8E0}" srcOrd="0" destOrd="0" presId="urn:microsoft.com/office/officeart/2018/2/layout/IconVerticalSolidList"/>
    <dgm:cxn modelId="{4DF44D79-8DE9-4747-A6A3-0FEE8563131F}" srcId="{134416D2-5D47-4EED-8409-E35D0D790C28}" destId="{68DB2C99-6B6A-48B3-9478-542CCE8109A4}" srcOrd="1" destOrd="0" parTransId="{DE87D06D-D122-414F-A6DA-0326012726E2}" sibTransId="{8F36A301-2429-4BF4-9B6E-73144822CDFB}"/>
    <dgm:cxn modelId="{D41DA2A1-F129-48AF-8553-BFB76DB51373}" type="presOf" srcId="{9990FB2B-F870-4DB0-A96D-1C21AD261F92}" destId="{B412680B-137B-4069-81E5-21FC79F82C3A}" srcOrd="0" destOrd="0" presId="urn:microsoft.com/office/officeart/2018/2/layout/IconVerticalSolidList"/>
    <dgm:cxn modelId="{5FBAF2B3-68C9-448D-80D1-51EC95FDE364}" srcId="{68DB2C99-6B6A-48B3-9478-542CCE8109A4}" destId="{2A16AC8A-78B2-410B-9525-6C3029468370}" srcOrd="1" destOrd="0" parTransId="{DDF5E60C-9692-4B91-A85D-084D3169A9AB}" sibTransId="{C02AFF38-AF81-48D4-A56D-261CF47063CD}"/>
    <dgm:cxn modelId="{9AF737BD-430F-48E7-81C1-3B976AA8AB94}" srcId="{68DB2C99-6B6A-48B3-9478-542CCE8109A4}" destId="{9990FB2B-F870-4DB0-A96D-1C21AD261F92}" srcOrd="0" destOrd="0" parTransId="{AC22DDCE-23DF-4F94-8896-2F31BE75862E}" sibTransId="{7E132554-DAF6-403E-80F9-8B3F858FAD91}"/>
    <dgm:cxn modelId="{D9B8E0DD-BB80-4D95-A90B-AA4E7A9FDDD8}" type="presOf" srcId="{1234CEB5-9385-4555-89E4-EDBF87818B97}" destId="{B412680B-137B-4069-81E5-21FC79F82C3A}" srcOrd="0" destOrd="2" presId="urn:microsoft.com/office/officeart/2018/2/layout/IconVerticalSolidList"/>
    <dgm:cxn modelId="{FDF968F6-4DA0-42D4-8193-525DCA6BD908}" type="presOf" srcId="{2A16AC8A-78B2-410B-9525-6C3029468370}" destId="{B412680B-137B-4069-81E5-21FC79F82C3A}" srcOrd="0" destOrd="1" presId="urn:microsoft.com/office/officeart/2018/2/layout/IconVerticalSolidList"/>
    <dgm:cxn modelId="{4FC2AB2D-32D3-4BE2-86C1-FAEDBB89B5C8}" type="presParOf" srcId="{B3011CB7-5499-4758-BFCA-3D4A3AA00D9E}" destId="{84A51062-129E-4983-954B-751293DB26B7}" srcOrd="0" destOrd="0" presId="urn:microsoft.com/office/officeart/2018/2/layout/IconVerticalSolidList"/>
    <dgm:cxn modelId="{BB31232B-374C-4F14-84FB-39B839157476}" type="presParOf" srcId="{84A51062-129E-4983-954B-751293DB26B7}" destId="{9DCBF3DC-D05E-4239-965F-1C0A717FE220}" srcOrd="0" destOrd="0" presId="urn:microsoft.com/office/officeart/2018/2/layout/IconVerticalSolidList"/>
    <dgm:cxn modelId="{CE7197A6-3C2B-4899-A5A9-807F4C07219A}" type="presParOf" srcId="{84A51062-129E-4983-954B-751293DB26B7}" destId="{1137D891-3A2B-4AB3-9FC0-5B3B01CF131A}" srcOrd="1" destOrd="0" presId="urn:microsoft.com/office/officeart/2018/2/layout/IconVerticalSolidList"/>
    <dgm:cxn modelId="{5CC73CC6-0C97-4D77-965A-2DC3B701027B}" type="presParOf" srcId="{84A51062-129E-4983-954B-751293DB26B7}" destId="{8ACACDDB-9956-46A2-9A55-74FACB62C19E}" srcOrd="2" destOrd="0" presId="urn:microsoft.com/office/officeart/2018/2/layout/IconVerticalSolidList"/>
    <dgm:cxn modelId="{93B3D5EF-5627-4DFF-BC5A-2723CFF02F1A}" type="presParOf" srcId="{84A51062-129E-4983-954B-751293DB26B7}" destId="{0E5686BE-AB1A-45E3-ACE2-12A677EBB8E0}" srcOrd="3" destOrd="0" presId="urn:microsoft.com/office/officeart/2018/2/layout/IconVerticalSolidList"/>
    <dgm:cxn modelId="{95D897B4-A4F9-4661-9F34-F354F6ED7944}" type="presParOf" srcId="{B3011CB7-5499-4758-BFCA-3D4A3AA00D9E}" destId="{2255D8D7-2AB4-4BD6-BDD2-731F2CFBBA76}" srcOrd="1" destOrd="0" presId="urn:microsoft.com/office/officeart/2018/2/layout/IconVerticalSolidList"/>
    <dgm:cxn modelId="{1EB966F6-43D5-4C39-A2B2-6575F2444FFB}" type="presParOf" srcId="{B3011CB7-5499-4758-BFCA-3D4A3AA00D9E}" destId="{0384162D-0BC7-46E8-AF7B-6E75677CBEDF}" srcOrd="2" destOrd="0" presId="urn:microsoft.com/office/officeart/2018/2/layout/IconVerticalSolidList"/>
    <dgm:cxn modelId="{06B6F299-DDD5-46E2-81CD-5AB0E26ABE98}" type="presParOf" srcId="{0384162D-0BC7-46E8-AF7B-6E75677CBEDF}" destId="{78CFBD61-C588-42F2-A60D-6E59439651D4}" srcOrd="0" destOrd="0" presId="urn:microsoft.com/office/officeart/2018/2/layout/IconVerticalSolidList"/>
    <dgm:cxn modelId="{2D343534-5FF5-4355-988E-53640BBAFE64}" type="presParOf" srcId="{0384162D-0BC7-46E8-AF7B-6E75677CBEDF}" destId="{85D691CF-18B4-4E10-AAF2-B13E13A9B109}" srcOrd="1" destOrd="0" presId="urn:microsoft.com/office/officeart/2018/2/layout/IconVerticalSolidList"/>
    <dgm:cxn modelId="{2FA0BBDB-FEA1-4A2B-A8DF-FCB06BCF9B23}" type="presParOf" srcId="{0384162D-0BC7-46E8-AF7B-6E75677CBEDF}" destId="{2FF1E0E1-B00F-488F-BC6D-FB3D92B946E6}" srcOrd="2" destOrd="0" presId="urn:microsoft.com/office/officeart/2018/2/layout/IconVerticalSolidList"/>
    <dgm:cxn modelId="{4874CE8F-E2DE-4007-B417-1B07C0C55B52}" type="presParOf" srcId="{0384162D-0BC7-46E8-AF7B-6E75677CBEDF}" destId="{2AAA0E14-17B8-4852-92B4-F6BDF8D1BE86}" srcOrd="3" destOrd="0" presId="urn:microsoft.com/office/officeart/2018/2/layout/IconVerticalSolidList"/>
    <dgm:cxn modelId="{4EC991A9-922E-43A7-935F-B0F96D70AE7D}" type="presParOf" srcId="{0384162D-0BC7-46E8-AF7B-6E75677CBEDF}" destId="{B412680B-137B-4069-81E5-21FC79F82C3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1B5FF-027C-45C9-9CFE-8597B44B1B6D}">
      <dsp:nvSpPr>
        <dsp:cNvPr id="0" name=""/>
        <dsp:cNvSpPr/>
      </dsp:nvSpPr>
      <dsp:spPr>
        <a:xfrm>
          <a:off x="0" y="2652"/>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97F54-3D96-44A3-B236-00455D29B747}">
      <dsp:nvSpPr>
        <dsp:cNvPr id="0" name=""/>
        <dsp:cNvSpPr/>
      </dsp:nvSpPr>
      <dsp:spPr>
        <a:xfrm>
          <a:off x="0" y="2652"/>
          <a:ext cx="6224335" cy="9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cs-CZ" sz="4100" kern="1200"/>
            <a:t>Svíčky</a:t>
          </a:r>
          <a:endParaRPr lang="en-US" sz="4100" kern="1200"/>
        </a:p>
      </dsp:txBody>
      <dsp:txXfrm>
        <a:off x="0" y="2652"/>
        <a:ext cx="6224335" cy="904371"/>
      </dsp:txXfrm>
    </dsp:sp>
    <dsp:sp modelId="{93D98663-E82E-4CA0-A0AE-1B0C2C406CE4}">
      <dsp:nvSpPr>
        <dsp:cNvPr id="0" name=""/>
        <dsp:cNvSpPr/>
      </dsp:nvSpPr>
      <dsp:spPr>
        <a:xfrm>
          <a:off x="0" y="907024"/>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2A654-1DF8-4A97-8A46-6390674559C7}">
      <dsp:nvSpPr>
        <dsp:cNvPr id="0" name=""/>
        <dsp:cNvSpPr/>
      </dsp:nvSpPr>
      <dsp:spPr>
        <a:xfrm>
          <a:off x="0" y="907024"/>
          <a:ext cx="6224335" cy="9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cs-CZ" sz="4100" kern="1200"/>
            <a:t>Náramky</a:t>
          </a:r>
          <a:endParaRPr lang="en-US" sz="4100" kern="1200"/>
        </a:p>
      </dsp:txBody>
      <dsp:txXfrm>
        <a:off x="0" y="907024"/>
        <a:ext cx="6224335" cy="904371"/>
      </dsp:txXfrm>
    </dsp:sp>
    <dsp:sp modelId="{FF039429-A1C1-43B1-9EAA-4387AD7F392E}">
      <dsp:nvSpPr>
        <dsp:cNvPr id="0" name=""/>
        <dsp:cNvSpPr/>
      </dsp:nvSpPr>
      <dsp:spPr>
        <a:xfrm>
          <a:off x="0" y="1811396"/>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A9AEFC-53A6-4A4D-AC22-79B5A820185E}">
      <dsp:nvSpPr>
        <dsp:cNvPr id="0" name=""/>
        <dsp:cNvSpPr/>
      </dsp:nvSpPr>
      <dsp:spPr>
        <a:xfrm>
          <a:off x="0" y="1811396"/>
          <a:ext cx="6224335" cy="9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cs-CZ" sz="4100" kern="1200"/>
            <a:t>Mýdla </a:t>
          </a:r>
          <a:endParaRPr lang="en-US" sz="4100" kern="1200"/>
        </a:p>
      </dsp:txBody>
      <dsp:txXfrm>
        <a:off x="0" y="1811396"/>
        <a:ext cx="6224335" cy="904371"/>
      </dsp:txXfrm>
    </dsp:sp>
    <dsp:sp modelId="{6EBE558D-58F8-4FE5-969B-344948915BC8}">
      <dsp:nvSpPr>
        <dsp:cNvPr id="0" name=""/>
        <dsp:cNvSpPr/>
      </dsp:nvSpPr>
      <dsp:spPr>
        <a:xfrm>
          <a:off x="0" y="2715767"/>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C9ACF-78BE-4D7F-9403-60F01FEA217A}">
      <dsp:nvSpPr>
        <dsp:cNvPr id="0" name=""/>
        <dsp:cNvSpPr/>
      </dsp:nvSpPr>
      <dsp:spPr>
        <a:xfrm>
          <a:off x="0" y="2715767"/>
          <a:ext cx="6224335" cy="9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cs-CZ" sz="4100" kern="1200"/>
            <a:t>Ovocné sirupy </a:t>
          </a:r>
          <a:endParaRPr lang="en-US" sz="4100" kern="1200"/>
        </a:p>
      </dsp:txBody>
      <dsp:txXfrm>
        <a:off x="0" y="2715767"/>
        <a:ext cx="6224335" cy="904371"/>
      </dsp:txXfrm>
    </dsp:sp>
    <dsp:sp modelId="{F40C982A-9BA0-42FF-955D-9EBC1C6B952D}">
      <dsp:nvSpPr>
        <dsp:cNvPr id="0" name=""/>
        <dsp:cNvSpPr/>
      </dsp:nvSpPr>
      <dsp:spPr>
        <a:xfrm>
          <a:off x="0" y="3620139"/>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218BB-7286-46FD-864D-A884A699EDE0}">
      <dsp:nvSpPr>
        <dsp:cNvPr id="0" name=""/>
        <dsp:cNvSpPr/>
      </dsp:nvSpPr>
      <dsp:spPr>
        <a:xfrm>
          <a:off x="0" y="3620139"/>
          <a:ext cx="6224335" cy="9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cs-CZ" sz="4100" kern="1200"/>
            <a:t>Ovocné džemy </a:t>
          </a:r>
          <a:endParaRPr lang="en-US" sz="4100" kern="1200"/>
        </a:p>
      </dsp:txBody>
      <dsp:txXfrm>
        <a:off x="0" y="3620139"/>
        <a:ext cx="6224335" cy="904371"/>
      </dsp:txXfrm>
    </dsp:sp>
    <dsp:sp modelId="{1BB1797E-68E0-44E5-882B-AB3D57BF04CB}">
      <dsp:nvSpPr>
        <dsp:cNvPr id="0" name=""/>
        <dsp:cNvSpPr/>
      </dsp:nvSpPr>
      <dsp:spPr>
        <a:xfrm>
          <a:off x="0" y="4524511"/>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66B8E-DF92-46D2-B15E-A99120AF7117}">
      <dsp:nvSpPr>
        <dsp:cNvPr id="0" name=""/>
        <dsp:cNvSpPr/>
      </dsp:nvSpPr>
      <dsp:spPr>
        <a:xfrm>
          <a:off x="0" y="4524511"/>
          <a:ext cx="6224335" cy="9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cs-CZ" sz="4100" kern="1200"/>
            <a:t>Cupcake </a:t>
          </a:r>
          <a:endParaRPr lang="en-US" sz="4100" kern="1200"/>
        </a:p>
      </dsp:txBody>
      <dsp:txXfrm>
        <a:off x="0" y="4524511"/>
        <a:ext cx="6224335" cy="904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4A46-CEE5-4D00-9F8F-FF6F27AC8033}">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63B30-5858-4FF0-B803-8F8E9AE4C2AE}">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4F513-BC63-4EDC-9A84-6C97C05FE6FC}">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cs-CZ" sz="1900" b="1" kern="1200" dirty="0"/>
            <a:t>Finanční ředitel: </a:t>
          </a:r>
          <a:r>
            <a:rPr lang="cs-CZ" sz="1900" kern="1200" dirty="0"/>
            <a:t>stará se o odchod firmy, rozdává úkoly jednotlivým členům firmy. </a:t>
          </a:r>
          <a:r>
            <a:rPr lang="cs-CZ" sz="1900" b="0" i="1" kern="1200" dirty="0"/>
            <a:t>– Dominik Jung</a:t>
          </a:r>
          <a:endParaRPr lang="en-US" sz="1900" b="0" i="1" kern="1200" dirty="0"/>
        </a:p>
      </dsp:txBody>
      <dsp:txXfrm>
        <a:off x="837512" y="3404"/>
        <a:ext cx="9678087" cy="725119"/>
      </dsp:txXfrm>
    </dsp:sp>
    <dsp:sp modelId="{CB98405E-223D-4617-84DD-8930437C946E}">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9EE1C-9B16-47AF-B60E-F1C41C2A1F02}">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5CEF2-3727-4E7A-B4E1-86523087C7A5}">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cs-CZ" sz="1900" b="1" kern="1200" dirty="0"/>
            <a:t>Marketingový ředitel: </a:t>
          </a:r>
          <a:r>
            <a:rPr lang="cs-CZ" sz="1900" kern="1200" dirty="0"/>
            <a:t>propagace firmy , sociální sítě ,letáčky, logo, prezentace.</a:t>
          </a:r>
          <a:r>
            <a:rPr lang="cs-CZ" sz="1900" b="1" kern="1200" dirty="0"/>
            <a:t> </a:t>
          </a:r>
          <a:r>
            <a:rPr lang="cs-CZ" sz="1900" b="0" i="1" kern="1200" dirty="0"/>
            <a:t>– Jolana Čaníková, Mariam </a:t>
          </a:r>
          <a:r>
            <a:rPr lang="cs-CZ" sz="1900" b="0" i="1" kern="1200" dirty="0" err="1"/>
            <a:t>Atassi</a:t>
          </a:r>
          <a:endParaRPr lang="en-US" sz="1900" b="0" i="1" kern="1200" dirty="0"/>
        </a:p>
      </dsp:txBody>
      <dsp:txXfrm>
        <a:off x="837512" y="909803"/>
        <a:ext cx="9678087" cy="725119"/>
      </dsp:txXfrm>
    </dsp:sp>
    <dsp:sp modelId="{C0171B3B-5C99-4613-A845-ABEF0036E072}">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003D8-0BC3-4027-BA2E-79EC2F95169F}">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3ED768-63D5-4F8B-B95C-A28EE2CD46C7}">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cs-CZ" sz="1900" b="1" kern="1200" dirty="0"/>
            <a:t>Komunikační ředitel: </a:t>
          </a:r>
          <a:r>
            <a:rPr lang="cs-CZ" sz="1900" kern="1200" dirty="0"/>
            <a:t>stará se o interní komunikaci, cílem je sdílet  důležité novinky nebo zprávy se zaměstnanci. </a:t>
          </a:r>
          <a:r>
            <a:rPr lang="cs-CZ" sz="1900" b="0" i="1" kern="1200" dirty="0"/>
            <a:t>– Ondřej Kratochvíl</a:t>
          </a:r>
          <a:endParaRPr lang="en-US" sz="1900" b="0" i="1" kern="1200" dirty="0"/>
        </a:p>
      </dsp:txBody>
      <dsp:txXfrm>
        <a:off x="837512" y="1816202"/>
        <a:ext cx="9678087" cy="725119"/>
      </dsp:txXfrm>
    </dsp:sp>
    <dsp:sp modelId="{D7769643-F16A-48F7-94C2-E8C4E67AC2EE}">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0F69A-A30C-40F3-876E-D00086A83223}">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C0A6A-A452-4B9A-AE9B-9650FCB76932}">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cs-CZ" sz="1900" b="1" kern="1200" dirty="0"/>
            <a:t>Výrobní ředitel:</a:t>
          </a:r>
          <a:r>
            <a:rPr lang="cs-CZ" sz="1900" kern="1200" dirty="0"/>
            <a:t> stará se o výrobu produktu. </a:t>
          </a:r>
          <a:r>
            <a:rPr lang="cs-CZ" sz="1900" b="0" i="1" kern="1200" dirty="0"/>
            <a:t>– Klára Spáčilová</a:t>
          </a:r>
          <a:endParaRPr lang="en-US" sz="1900" b="0" i="1" kern="1200" dirty="0"/>
        </a:p>
      </dsp:txBody>
      <dsp:txXfrm>
        <a:off x="837512" y="2722601"/>
        <a:ext cx="9678087" cy="725119"/>
      </dsp:txXfrm>
    </dsp:sp>
    <dsp:sp modelId="{4ACE83C2-5F11-45FE-83AD-F3823F7557B7}">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A3153-7FA6-4E8A-BE49-5FC180B0B8D7}">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A374D4-6218-4F29-8636-BC7D92301F0B}">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cs-CZ" sz="1900" b="1" kern="1200" dirty="0"/>
            <a:t>Obchodní ředitel: </a:t>
          </a:r>
          <a:r>
            <a:rPr lang="cs-CZ" sz="1900" kern="1200" dirty="0"/>
            <a:t>koordinuje a zodpovídá za implementaci a rozvoj obchodní a prodejní strategie společnosti. </a:t>
          </a:r>
          <a:r>
            <a:rPr lang="cs-CZ" sz="1900" b="0" i="1" kern="1200" dirty="0"/>
            <a:t>-  Dominik Ondruš</a:t>
          </a:r>
          <a:endParaRPr lang="en-US" sz="1900" b="0" i="1" kern="1200" dirty="0"/>
        </a:p>
      </dsp:txBody>
      <dsp:txXfrm>
        <a:off x="837512" y="3629000"/>
        <a:ext cx="9678087" cy="725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A2D1A-39BC-4661-93ED-FAD48293E37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FB980-1066-496E-9E8D-493A601B6E8F}">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b="1" kern="1200" dirty="0"/>
            <a:t>Budeme potřebovat:</a:t>
          </a:r>
          <a:endParaRPr lang="en-US" sz="3000" b="1" kern="1200" dirty="0"/>
        </a:p>
      </dsp:txBody>
      <dsp:txXfrm>
        <a:off x="0" y="0"/>
        <a:ext cx="2103120" cy="4351338"/>
      </dsp:txXfrm>
    </dsp:sp>
    <dsp:sp modelId="{1B3FEA5F-D877-4CFF-BB88-674286336D4C}">
      <dsp:nvSpPr>
        <dsp:cNvPr id="0" name=""/>
        <dsp:cNvSpPr/>
      </dsp:nvSpPr>
      <dsp:spPr>
        <a:xfrm>
          <a:off x="2260854" y="29373"/>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kern="1200" dirty="0"/>
            <a:t>hladká mouka/ 22 kč na 1kg</a:t>
          </a:r>
          <a:endParaRPr lang="en-US" sz="2700" kern="1200" dirty="0"/>
        </a:p>
      </dsp:txBody>
      <dsp:txXfrm>
        <a:off x="2260854" y="29373"/>
        <a:ext cx="8254746" cy="587473"/>
      </dsp:txXfrm>
    </dsp:sp>
    <dsp:sp modelId="{51B7429C-B805-423D-8E97-B08E757378EA}">
      <dsp:nvSpPr>
        <dsp:cNvPr id="0" name=""/>
        <dsp:cNvSpPr/>
      </dsp:nvSpPr>
      <dsp:spPr>
        <a:xfrm>
          <a:off x="2103120" y="61684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BB839-3AAE-4050-9655-6DBFFE78634F}">
      <dsp:nvSpPr>
        <dsp:cNvPr id="0" name=""/>
        <dsp:cNvSpPr/>
      </dsp:nvSpPr>
      <dsp:spPr>
        <a:xfrm>
          <a:off x="2260854" y="646220"/>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b="0" i="0" kern="1200" dirty="0"/>
            <a:t>polohrubá mouka/ 22 kč na  1kg </a:t>
          </a:r>
          <a:endParaRPr lang="en-US" sz="2700" kern="1200" dirty="0"/>
        </a:p>
      </dsp:txBody>
      <dsp:txXfrm>
        <a:off x="2260854" y="646220"/>
        <a:ext cx="8254746" cy="587473"/>
      </dsp:txXfrm>
    </dsp:sp>
    <dsp:sp modelId="{C6FFB6D8-0490-47B6-A89D-50889D63E7CB}">
      <dsp:nvSpPr>
        <dsp:cNvPr id="0" name=""/>
        <dsp:cNvSpPr/>
      </dsp:nvSpPr>
      <dsp:spPr>
        <a:xfrm>
          <a:off x="2103120" y="123369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212F2-2EC5-4413-AAA0-FA821C207284}">
      <dsp:nvSpPr>
        <dsp:cNvPr id="0" name=""/>
        <dsp:cNvSpPr/>
      </dsp:nvSpPr>
      <dsp:spPr>
        <a:xfrm>
          <a:off x="2260854" y="1263067"/>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b="0" i="0" kern="1200"/>
            <a:t>prášek do pečiva/ 5 kč jeden sáček – 12g </a:t>
          </a:r>
          <a:endParaRPr lang="en-US" sz="2700" kern="1200"/>
        </a:p>
      </dsp:txBody>
      <dsp:txXfrm>
        <a:off x="2260854" y="1263067"/>
        <a:ext cx="8254746" cy="587473"/>
      </dsp:txXfrm>
    </dsp:sp>
    <dsp:sp modelId="{BB6017D5-94BC-441E-A72E-3F5F64F7C671}">
      <dsp:nvSpPr>
        <dsp:cNvPr id="0" name=""/>
        <dsp:cNvSpPr/>
      </dsp:nvSpPr>
      <dsp:spPr>
        <a:xfrm>
          <a:off x="2103120" y="185054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31830B-22E8-45F0-8A76-66F131727600}">
      <dsp:nvSpPr>
        <dsp:cNvPr id="0" name=""/>
        <dsp:cNvSpPr/>
      </dsp:nvSpPr>
      <dsp:spPr>
        <a:xfrm>
          <a:off x="2260854" y="1879913"/>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b="0" i="0" kern="1200"/>
            <a:t>cukr krupice/ 38 kč na 1kg</a:t>
          </a:r>
          <a:endParaRPr lang="en-US" sz="2700" kern="1200"/>
        </a:p>
      </dsp:txBody>
      <dsp:txXfrm>
        <a:off x="2260854" y="1879913"/>
        <a:ext cx="8254746" cy="587473"/>
      </dsp:txXfrm>
    </dsp:sp>
    <dsp:sp modelId="{2637B37B-11D5-44F7-BD2E-8375FCB5CC67}">
      <dsp:nvSpPr>
        <dsp:cNvPr id="0" name=""/>
        <dsp:cNvSpPr/>
      </dsp:nvSpPr>
      <dsp:spPr>
        <a:xfrm>
          <a:off x="2103120" y="246738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F195E-28E9-4895-A0EC-EFED048CB173}">
      <dsp:nvSpPr>
        <dsp:cNvPr id="0" name=""/>
        <dsp:cNvSpPr/>
      </dsp:nvSpPr>
      <dsp:spPr>
        <a:xfrm>
          <a:off x="2260854" y="2496760"/>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b="0" i="0" kern="1200"/>
            <a:t>sůl/ 8 kč na 1kg</a:t>
          </a:r>
          <a:endParaRPr lang="en-US" sz="2700" kern="1200"/>
        </a:p>
      </dsp:txBody>
      <dsp:txXfrm>
        <a:off x="2260854" y="2496760"/>
        <a:ext cx="8254746" cy="587473"/>
      </dsp:txXfrm>
    </dsp:sp>
    <dsp:sp modelId="{1BAC44A0-D2C6-4B13-91D3-C407B09F3640}">
      <dsp:nvSpPr>
        <dsp:cNvPr id="0" name=""/>
        <dsp:cNvSpPr/>
      </dsp:nvSpPr>
      <dsp:spPr>
        <a:xfrm>
          <a:off x="2103120" y="30842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D29B5E-BC20-4113-AD45-547E40EB8840}">
      <dsp:nvSpPr>
        <dsp:cNvPr id="0" name=""/>
        <dsp:cNvSpPr/>
      </dsp:nvSpPr>
      <dsp:spPr>
        <a:xfrm>
          <a:off x="2260854" y="3113607"/>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b="0" i="0" kern="1200" dirty="0"/>
            <a:t>máslo/ 43 kč kostka másla – 125g </a:t>
          </a:r>
          <a:endParaRPr lang="en-US" sz="2700" kern="1200" dirty="0"/>
        </a:p>
      </dsp:txBody>
      <dsp:txXfrm>
        <a:off x="2260854" y="3113607"/>
        <a:ext cx="8254746" cy="587473"/>
      </dsp:txXfrm>
    </dsp:sp>
    <dsp:sp modelId="{C0515958-1796-4748-9A31-ACA1BEC21E2E}">
      <dsp:nvSpPr>
        <dsp:cNvPr id="0" name=""/>
        <dsp:cNvSpPr/>
      </dsp:nvSpPr>
      <dsp:spPr>
        <a:xfrm>
          <a:off x="2103120" y="370108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897EC-9663-4DCE-BBAB-8BE2B5820948}">
      <dsp:nvSpPr>
        <dsp:cNvPr id="0" name=""/>
        <dsp:cNvSpPr/>
      </dsp:nvSpPr>
      <dsp:spPr>
        <a:xfrm>
          <a:off x="2260854" y="3730454"/>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b="0" i="0" kern="1200" dirty="0"/>
            <a:t>vejce/ 69 kč 10ks vajec </a:t>
          </a:r>
          <a:endParaRPr lang="en-US" sz="2700" kern="1200" dirty="0"/>
        </a:p>
      </dsp:txBody>
      <dsp:txXfrm>
        <a:off x="2260854" y="3730454"/>
        <a:ext cx="8254746" cy="587473"/>
      </dsp:txXfrm>
    </dsp:sp>
    <dsp:sp modelId="{76917572-9103-4C10-B2EE-52A0DB874151}">
      <dsp:nvSpPr>
        <dsp:cNvPr id="0" name=""/>
        <dsp:cNvSpPr/>
      </dsp:nvSpPr>
      <dsp:spPr>
        <a:xfrm>
          <a:off x="2103120" y="431792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BF3DC-D05E-4239-965F-1C0A717FE220}">
      <dsp:nvSpPr>
        <dsp:cNvPr id="0" name=""/>
        <dsp:cNvSpPr/>
      </dsp:nvSpPr>
      <dsp:spPr>
        <a:xfrm>
          <a:off x="0" y="461004"/>
          <a:ext cx="6268770" cy="845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7D891-3A2B-4AB3-9FC0-5B3B01CF131A}">
      <dsp:nvSpPr>
        <dsp:cNvPr id="0" name=""/>
        <dsp:cNvSpPr/>
      </dsp:nvSpPr>
      <dsp:spPr>
        <a:xfrm>
          <a:off x="255913" y="651353"/>
          <a:ext cx="465296" cy="465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5686BE-AB1A-45E3-ACE2-12A677EBB8E0}">
      <dsp:nvSpPr>
        <dsp:cNvPr id="0" name=""/>
        <dsp:cNvSpPr/>
      </dsp:nvSpPr>
      <dsp:spPr>
        <a:xfrm>
          <a:off x="977123" y="461004"/>
          <a:ext cx="5290691" cy="84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4" tIns="89534" rIns="89534" bIns="89534" numCol="1" spcCol="1270" anchor="ctr" anchorCtr="0">
          <a:noAutofit/>
        </a:bodyPr>
        <a:lstStyle/>
        <a:p>
          <a:pPr marL="0" lvl="0" indent="0" algn="l" defTabSz="933450">
            <a:lnSpc>
              <a:spcPct val="100000"/>
            </a:lnSpc>
            <a:spcBef>
              <a:spcPct val="0"/>
            </a:spcBef>
            <a:spcAft>
              <a:spcPct val="35000"/>
            </a:spcAft>
            <a:buNone/>
          </a:pPr>
          <a:r>
            <a:rPr lang="en-US" sz="2100" kern="1200"/>
            <a:t>Naše cupcaky vám vykouzlí úsměv na tváři a zpříjemní hezké chvíle.</a:t>
          </a:r>
        </a:p>
      </dsp:txBody>
      <dsp:txXfrm>
        <a:off x="977123" y="461004"/>
        <a:ext cx="5290691" cy="845994"/>
      </dsp:txXfrm>
    </dsp:sp>
    <dsp:sp modelId="{78CFBD61-C588-42F2-A60D-6E59439651D4}">
      <dsp:nvSpPr>
        <dsp:cNvPr id="0" name=""/>
        <dsp:cNvSpPr/>
      </dsp:nvSpPr>
      <dsp:spPr>
        <a:xfrm>
          <a:off x="0" y="1518497"/>
          <a:ext cx="6268770" cy="845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691CF-18B4-4E10-AAF2-B13E13A9B109}">
      <dsp:nvSpPr>
        <dsp:cNvPr id="0" name=""/>
        <dsp:cNvSpPr/>
      </dsp:nvSpPr>
      <dsp:spPr>
        <a:xfrm>
          <a:off x="255913" y="1708845"/>
          <a:ext cx="465296" cy="465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A0E14-17B8-4852-92B4-F6BDF8D1BE86}">
      <dsp:nvSpPr>
        <dsp:cNvPr id="0" name=""/>
        <dsp:cNvSpPr/>
      </dsp:nvSpPr>
      <dsp:spPr>
        <a:xfrm>
          <a:off x="977123" y="1518497"/>
          <a:ext cx="2820946" cy="84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4" tIns="89534" rIns="89534" bIns="89534" numCol="1" spcCol="1270" anchor="ctr" anchorCtr="0">
          <a:noAutofit/>
        </a:bodyPr>
        <a:lstStyle/>
        <a:p>
          <a:pPr marL="0" lvl="0" indent="0" algn="l" defTabSz="933450">
            <a:lnSpc>
              <a:spcPct val="100000"/>
            </a:lnSpc>
            <a:spcBef>
              <a:spcPct val="0"/>
            </a:spcBef>
            <a:spcAft>
              <a:spcPct val="35000"/>
            </a:spcAft>
            <a:buNone/>
          </a:pPr>
          <a:r>
            <a:rPr lang="en-US" sz="2100" kern="1200"/>
            <a:t>Máme 3 úžasné příchutě. </a:t>
          </a:r>
        </a:p>
      </dsp:txBody>
      <dsp:txXfrm>
        <a:off x="977123" y="1518497"/>
        <a:ext cx="2820946" cy="845994"/>
      </dsp:txXfrm>
    </dsp:sp>
    <dsp:sp modelId="{B412680B-137B-4069-81E5-21FC79F82C3A}">
      <dsp:nvSpPr>
        <dsp:cNvPr id="0" name=""/>
        <dsp:cNvSpPr/>
      </dsp:nvSpPr>
      <dsp:spPr>
        <a:xfrm>
          <a:off x="3798069" y="1518497"/>
          <a:ext cx="2469745" cy="84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4" tIns="89534" rIns="89534" bIns="89534" numCol="1" spcCol="1270" anchor="ctr" anchorCtr="0">
          <a:noAutofit/>
        </a:bodyPr>
        <a:lstStyle/>
        <a:p>
          <a:pPr marL="0" lvl="0" indent="0" algn="l" defTabSz="488950">
            <a:lnSpc>
              <a:spcPct val="100000"/>
            </a:lnSpc>
            <a:spcBef>
              <a:spcPct val="0"/>
            </a:spcBef>
            <a:spcAft>
              <a:spcPct val="35000"/>
            </a:spcAft>
            <a:buNone/>
          </a:pPr>
          <a:r>
            <a:rPr lang="en-US" sz="1100" kern="1200"/>
            <a:t>Čokoláda s malinovým krémem</a:t>
          </a:r>
        </a:p>
        <a:p>
          <a:pPr marL="0" lvl="0" indent="0" algn="l" defTabSz="488950">
            <a:lnSpc>
              <a:spcPct val="100000"/>
            </a:lnSpc>
            <a:spcBef>
              <a:spcPct val="0"/>
            </a:spcBef>
            <a:spcAft>
              <a:spcPct val="35000"/>
            </a:spcAft>
            <a:buNone/>
          </a:pPr>
          <a:r>
            <a:rPr lang="en-US" sz="1100" kern="1200"/>
            <a:t>Vanilka s mangem a </a:t>
          </a:r>
          <a:r>
            <a:rPr lang="cs-CZ" sz="1100" kern="1200"/>
            <a:t>maracujou</a:t>
          </a:r>
          <a:endParaRPr lang="en-US" sz="1100" kern="1200"/>
        </a:p>
        <a:p>
          <a:pPr marL="0" lvl="0" indent="0" algn="l" defTabSz="488950">
            <a:lnSpc>
              <a:spcPct val="100000"/>
            </a:lnSpc>
            <a:spcBef>
              <a:spcPct val="0"/>
            </a:spcBef>
            <a:spcAft>
              <a:spcPct val="35000"/>
            </a:spcAft>
            <a:buNone/>
          </a:pPr>
          <a:r>
            <a:rPr lang="en-US" sz="1100" kern="1200"/>
            <a:t>Vanilka s mascarpone, jahodami a boruvkami</a:t>
          </a:r>
        </a:p>
      </dsp:txBody>
      <dsp:txXfrm>
        <a:off x="3798069" y="1518497"/>
        <a:ext cx="2469745" cy="8459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D00B1-3B1A-41E9-9A51-59C97210DB4F}" type="datetimeFigureOut">
              <a:rPr lang="cs-CZ" smtClean="0"/>
              <a:t>06.05.2024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07858-9BBF-426B-8327-6CECC1BEDDE0}" type="slidenum">
              <a:rPr lang="cs-CZ" smtClean="0"/>
              <a:t>‹#›</a:t>
            </a:fld>
            <a:endParaRPr lang="cs-CZ"/>
          </a:p>
        </p:txBody>
      </p:sp>
    </p:spTree>
    <p:extLst>
      <p:ext uri="{BB962C8B-B14F-4D97-AF65-F5344CB8AC3E}">
        <p14:creationId xmlns:p14="http://schemas.microsoft.com/office/powerpoint/2010/main" val="207391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207858-9BBF-426B-8327-6CECC1BEDDE0}" type="slidenum">
              <a:rPr lang="cs-CZ" smtClean="0"/>
              <a:t>9</a:t>
            </a:fld>
            <a:endParaRPr lang="cs-CZ"/>
          </a:p>
        </p:txBody>
      </p:sp>
    </p:spTree>
    <p:extLst>
      <p:ext uri="{BB962C8B-B14F-4D97-AF65-F5344CB8AC3E}">
        <p14:creationId xmlns:p14="http://schemas.microsoft.com/office/powerpoint/2010/main" val="271554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207858-9BBF-426B-8327-6CECC1BEDDE0}" type="slidenum">
              <a:rPr lang="cs-CZ" smtClean="0"/>
              <a:t>11</a:t>
            </a:fld>
            <a:endParaRPr lang="cs-CZ"/>
          </a:p>
        </p:txBody>
      </p:sp>
    </p:spTree>
    <p:extLst>
      <p:ext uri="{BB962C8B-B14F-4D97-AF65-F5344CB8AC3E}">
        <p14:creationId xmlns:p14="http://schemas.microsoft.com/office/powerpoint/2010/main" val="228297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41442-98A9-483B-E434-BF7AA6C02B0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8CE14D7-8D96-7DC3-D32D-501044F7B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9E695A4-FEBE-B212-A96F-A3ABD0DD01FF}"/>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5" name="Zástupný symbol pro zápatí 4">
            <a:extLst>
              <a:ext uri="{FF2B5EF4-FFF2-40B4-BE49-F238E27FC236}">
                <a16:creationId xmlns:a16="http://schemas.microsoft.com/office/drawing/2014/main" id="{81AC12C2-E7FE-C753-1E23-E0489AA603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D62516A-8760-DC6E-ACEB-CF995B641F1C}"/>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86090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648390-E914-F010-4346-73552536918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F90922E-ECCF-5B41-0A12-B4258484C0E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FFEDE3-16A4-ED0A-EA83-579AF27BFAC0}"/>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5" name="Zástupný symbol pro zápatí 4">
            <a:extLst>
              <a:ext uri="{FF2B5EF4-FFF2-40B4-BE49-F238E27FC236}">
                <a16:creationId xmlns:a16="http://schemas.microsoft.com/office/drawing/2014/main" id="{FE635018-4816-BD06-5EEF-8DDBC77F4A8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EC816E-DF1A-8337-130A-AB401992E345}"/>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242037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30D6152-1D2D-CCE2-9F08-CCFC92C4B4A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F168644-5391-8E5C-55E9-4DE94316EEC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14F941-2744-3E2E-8DAF-99B6FDBAD2E2}"/>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5" name="Zástupný symbol pro zápatí 4">
            <a:extLst>
              <a:ext uri="{FF2B5EF4-FFF2-40B4-BE49-F238E27FC236}">
                <a16:creationId xmlns:a16="http://schemas.microsoft.com/office/drawing/2014/main" id="{E56EC5F5-C2F7-B615-1834-24EF68620FC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60B2DD2-0914-982C-1C9D-7AE60AD60DD2}"/>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1357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6FAC0-5E18-3B87-8626-F30550BCB74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9C95C02-9C7D-3F9D-122D-E67F3879507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4F88771-7ECF-9335-9D64-CE883BBDD663}"/>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5" name="Zástupný symbol pro zápatí 4">
            <a:extLst>
              <a:ext uri="{FF2B5EF4-FFF2-40B4-BE49-F238E27FC236}">
                <a16:creationId xmlns:a16="http://schemas.microsoft.com/office/drawing/2014/main" id="{6832325D-ECCF-986A-20BD-669D8B5E83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5226EC-9803-874A-6352-EBA54FB60C86}"/>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332501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9D71D-1A94-068D-B218-54DD2A1F21F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B2EB091-9917-83D5-079B-BEE5C627A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6653F48-A305-B40E-DCD6-CA680BB44879}"/>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5" name="Zástupný symbol pro zápatí 4">
            <a:extLst>
              <a:ext uri="{FF2B5EF4-FFF2-40B4-BE49-F238E27FC236}">
                <a16:creationId xmlns:a16="http://schemas.microsoft.com/office/drawing/2014/main" id="{CF51460F-4720-2795-1284-0FD263A875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644DCA8-B1BC-F328-7137-00490713B0A4}"/>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310912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692EB-2CAD-120B-E1FC-DAB93A2741C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ACB4D5D-F320-C639-22DB-D2292499560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80A9238-01E8-A223-6827-3218B3DCABE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33C204F-8D1C-4966-5B17-8E62E246C3D7}"/>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6" name="Zástupný symbol pro zápatí 5">
            <a:extLst>
              <a:ext uri="{FF2B5EF4-FFF2-40B4-BE49-F238E27FC236}">
                <a16:creationId xmlns:a16="http://schemas.microsoft.com/office/drawing/2014/main" id="{C351A327-C9F7-A1E3-495C-849D1EBA9F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D389DE2-4CDD-09F6-C924-D3278B67EA11}"/>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16109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5CADCE-FED4-16BC-60D2-F9528ACA3DB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61F6610-E4E3-DE1E-2BAB-78FDD1DF7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0AD36E6-6A75-139A-F2E1-585D4BE58F4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AD85007-24B1-2C03-7AFA-0C0B39A3E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DA851F1-D2B8-ABB4-2C61-814B358D046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B201EBE-7DB6-07C2-A523-8DD5C5CDC279}"/>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8" name="Zástupný symbol pro zápatí 7">
            <a:extLst>
              <a:ext uri="{FF2B5EF4-FFF2-40B4-BE49-F238E27FC236}">
                <a16:creationId xmlns:a16="http://schemas.microsoft.com/office/drawing/2014/main" id="{22C456A6-AB9A-427F-0F39-026416EF00C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6B91CAD-EB67-5D8D-5865-950B2D8A43FD}"/>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94540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301F8-93E6-2871-552C-E598E03955C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7CFCD20-9A85-3600-476C-2BF32D28AB39}"/>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4" name="Zástupný symbol pro zápatí 3">
            <a:extLst>
              <a:ext uri="{FF2B5EF4-FFF2-40B4-BE49-F238E27FC236}">
                <a16:creationId xmlns:a16="http://schemas.microsoft.com/office/drawing/2014/main" id="{17267C99-E0AD-3DC1-0527-3FC0A7D04E3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DF459A3-182C-C571-20DF-92B9BF4BD0B2}"/>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362013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77D1357-7998-25D3-1E50-0000695B4AF9}"/>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3" name="Zástupný symbol pro zápatí 2">
            <a:extLst>
              <a:ext uri="{FF2B5EF4-FFF2-40B4-BE49-F238E27FC236}">
                <a16:creationId xmlns:a16="http://schemas.microsoft.com/office/drawing/2014/main" id="{EAFA88F0-1EC0-1635-9F03-5A4A356EFDD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7C4D262-F0C4-7B22-1DC4-66C7C20CCC52}"/>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114572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E2C778-C9D8-9568-61C7-A0E3109F757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682C34E-49B1-4F6D-6D9D-2C0086D57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CBB551F-0A53-E435-14E3-BAD58F4C7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5CC9FCA-F634-0483-C929-AB3944D109E9}"/>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6" name="Zástupný symbol pro zápatí 5">
            <a:extLst>
              <a:ext uri="{FF2B5EF4-FFF2-40B4-BE49-F238E27FC236}">
                <a16:creationId xmlns:a16="http://schemas.microsoft.com/office/drawing/2014/main" id="{18334148-9231-07AA-8640-005B551AF37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BE81E80-30E5-956B-1845-89DCB22AB055}"/>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412738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2DE0F3-C01E-BE32-C85C-711A45AC35E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04AE8C9-FF72-309E-CE08-67070954E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6D22DD5-8A93-396B-10D6-8CD99527F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6F582C1-5152-56F2-DF08-F27E82183DDD}"/>
              </a:ext>
            </a:extLst>
          </p:cNvPr>
          <p:cNvSpPr>
            <a:spLocks noGrp="1"/>
          </p:cNvSpPr>
          <p:nvPr>
            <p:ph type="dt" sz="half" idx="10"/>
          </p:nvPr>
        </p:nvSpPr>
        <p:spPr/>
        <p:txBody>
          <a:bodyPr/>
          <a:lstStyle/>
          <a:p>
            <a:fld id="{B19D749F-566F-4707-BEA1-3D75E6F1F2C1}" type="datetimeFigureOut">
              <a:rPr lang="cs-CZ" smtClean="0"/>
              <a:t>06.05.2024</a:t>
            </a:fld>
            <a:endParaRPr lang="cs-CZ"/>
          </a:p>
        </p:txBody>
      </p:sp>
      <p:sp>
        <p:nvSpPr>
          <p:cNvPr id="6" name="Zástupný symbol pro zápatí 5">
            <a:extLst>
              <a:ext uri="{FF2B5EF4-FFF2-40B4-BE49-F238E27FC236}">
                <a16:creationId xmlns:a16="http://schemas.microsoft.com/office/drawing/2014/main" id="{E63BAD1B-700D-2D27-7113-38021865DEA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7F8C22C-D874-02D7-7C91-A4EF3A9A31C2}"/>
              </a:ext>
            </a:extLst>
          </p:cNvPr>
          <p:cNvSpPr>
            <a:spLocks noGrp="1"/>
          </p:cNvSpPr>
          <p:nvPr>
            <p:ph type="sldNum" sz="quarter" idx="12"/>
          </p:nvPr>
        </p:nvSpPr>
        <p:spPr/>
        <p:txBody>
          <a:bodyPr/>
          <a:lstStyle/>
          <a:p>
            <a:fld id="{464812DC-AD98-4AFF-B7DF-080433F5A684}" type="slidenum">
              <a:rPr lang="cs-CZ" smtClean="0"/>
              <a:t>‹#›</a:t>
            </a:fld>
            <a:endParaRPr lang="cs-CZ"/>
          </a:p>
        </p:txBody>
      </p:sp>
    </p:spTree>
    <p:extLst>
      <p:ext uri="{BB962C8B-B14F-4D97-AF65-F5344CB8AC3E}">
        <p14:creationId xmlns:p14="http://schemas.microsoft.com/office/powerpoint/2010/main" val="331272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5FCE5E1-1039-B009-9911-042B0FFC9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6FCDC6E-2731-FF5A-672A-D6EE9B69A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75A9B25-C665-65DF-B2E9-D40FC90F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D749F-566F-4707-BEA1-3D75E6F1F2C1}" type="datetimeFigureOut">
              <a:rPr lang="cs-CZ" smtClean="0"/>
              <a:t>06.05.2024</a:t>
            </a:fld>
            <a:endParaRPr lang="cs-CZ"/>
          </a:p>
        </p:txBody>
      </p:sp>
      <p:sp>
        <p:nvSpPr>
          <p:cNvPr id="5" name="Zástupný symbol pro zápatí 4">
            <a:extLst>
              <a:ext uri="{FF2B5EF4-FFF2-40B4-BE49-F238E27FC236}">
                <a16:creationId xmlns:a16="http://schemas.microsoft.com/office/drawing/2014/main" id="{39BDD899-11DC-7035-B425-E3FFB65A4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8CDA525-3762-2488-B63E-B6D8B711F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812DC-AD98-4AFF-B7DF-080433F5A684}" type="slidenum">
              <a:rPr lang="cs-CZ" smtClean="0"/>
              <a:t>‹#›</a:t>
            </a:fld>
            <a:endParaRPr lang="cs-CZ"/>
          </a:p>
        </p:txBody>
      </p:sp>
    </p:spTree>
    <p:extLst>
      <p:ext uri="{BB962C8B-B14F-4D97-AF65-F5344CB8AC3E}">
        <p14:creationId xmlns:p14="http://schemas.microsoft.com/office/powerpoint/2010/main" val="3295569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C62CEDB-E8CC-CC47-4A6D-0A70FBA0F327}"/>
              </a:ext>
            </a:extLst>
          </p:cNvPr>
          <p:cNvSpPr>
            <a:spLocks noGrp="1"/>
          </p:cNvSpPr>
          <p:nvPr>
            <p:ph type="title"/>
          </p:nvPr>
        </p:nvSpPr>
        <p:spPr>
          <a:xfrm>
            <a:off x="640080" y="325369"/>
            <a:ext cx="4368602" cy="1956841"/>
          </a:xfrm>
        </p:spPr>
        <p:txBody>
          <a:bodyPr anchor="b">
            <a:normAutofit/>
          </a:bodyPr>
          <a:lstStyle/>
          <a:p>
            <a:r>
              <a:rPr lang="cs-CZ" b="1" i="1" dirty="0"/>
              <a:t>Žákovské firmy</a:t>
            </a:r>
            <a:r>
              <a:rPr lang="cs-CZ" sz="5400" b="1" i="1" dirty="0"/>
              <a: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364FE2B-DAD3-10ED-F69C-DFB7BA6BFF6F}"/>
              </a:ext>
            </a:extLst>
          </p:cNvPr>
          <p:cNvSpPr>
            <a:spLocks noGrp="1"/>
          </p:cNvSpPr>
          <p:nvPr>
            <p:ph idx="1"/>
          </p:nvPr>
        </p:nvSpPr>
        <p:spPr>
          <a:xfrm>
            <a:off x="640080" y="2872899"/>
            <a:ext cx="4243589" cy="3320668"/>
          </a:xfrm>
        </p:spPr>
        <p:txBody>
          <a:bodyPr>
            <a:normAutofit/>
          </a:bodyPr>
          <a:lstStyle/>
          <a:p>
            <a:pPr>
              <a:buFont typeface="Wingdings" panose="05000000000000000000" pitchFamily="2" charset="2"/>
              <a:buChar char="§"/>
            </a:pPr>
            <a:r>
              <a:rPr lang="cs-CZ" sz="2200" dirty="0"/>
              <a:t>Chtěli jsme nějaké nápady na předmět podnikání, a proto jsme zvolili Brainstorming. </a:t>
            </a:r>
          </a:p>
        </p:txBody>
      </p:sp>
      <p:pic>
        <p:nvPicPr>
          <p:cNvPr id="4" name="Zástupný obsah 4">
            <a:extLst>
              <a:ext uri="{FF2B5EF4-FFF2-40B4-BE49-F238E27FC236}">
                <a16:creationId xmlns:a16="http://schemas.microsoft.com/office/drawing/2014/main" id="{7AFD188E-B6C5-01F8-8980-2B03BD387527}"/>
              </a:ext>
            </a:extLst>
          </p:cNvPr>
          <p:cNvPicPr>
            <a:picLocks noChangeAspect="1"/>
          </p:cNvPicPr>
          <p:nvPr/>
        </p:nvPicPr>
        <p:blipFill rotWithShape="1">
          <a:blip r:embed="rId2">
            <a:extLst>
              <a:ext uri="{28A0092B-C50C-407E-A947-70E740481C1C}">
                <a14:useLocalDpi xmlns:a14="http://schemas.microsoft.com/office/drawing/2010/main" val="0"/>
              </a:ext>
            </a:extLst>
          </a:blip>
          <a:srcRect l="23390" r="234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2790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A51E3C4-04AA-DE5F-4575-634293C47F63}"/>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400" i="1"/>
              <a:t>Plakát </a:t>
            </a:r>
            <a:endParaRPr lang="en-US" sz="5400" i="1" dirty="0"/>
          </a:p>
        </p:txBody>
      </p:sp>
      <p:sp>
        <p:nvSpPr>
          <p:cNvPr id="13"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 name="Zástupný obsah 3">
            <a:extLst>
              <a:ext uri="{FF2B5EF4-FFF2-40B4-BE49-F238E27FC236}">
                <a16:creationId xmlns:a16="http://schemas.microsoft.com/office/drawing/2014/main" id="{8F563AC8-C5A8-3CFD-FB31-0DF6055168BF}"/>
              </a:ext>
            </a:extLst>
          </p:cNvPr>
          <p:cNvGraphicFramePr>
            <a:graphicFrameLocks noGrp="1"/>
          </p:cNvGraphicFramePr>
          <p:nvPr>
            <p:ph sz="half" idx="2"/>
          </p:nvPr>
        </p:nvGraphicFramePr>
        <p:xfrm>
          <a:off x="615458" y="3355848"/>
          <a:ext cx="6268770" cy="282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Zástupný obsah 5" descr="Obsah obrázku dezert, text, Sladkost, Svačinka&#10;&#10;Popis byl vytvořen automaticky">
            <a:extLst>
              <a:ext uri="{FF2B5EF4-FFF2-40B4-BE49-F238E27FC236}">
                <a16:creationId xmlns:a16="http://schemas.microsoft.com/office/drawing/2014/main" id="{C71ED063-11A3-43D1-6F0F-705D496DC64B}"/>
              </a:ext>
            </a:extLst>
          </p:cNvPr>
          <p:cNvPicPr>
            <a:picLocks noGrp="1" noChangeAspect="1"/>
          </p:cNvPicPr>
          <p:nvPr>
            <p:ph sz="half" idx="1"/>
          </p:nvPr>
        </p:nvPicPr>
        <p:blipFill>
          <a:blip r:embed="rId7">
            <a:extLst>
              <a:ext uri="{28A0092B-C50C-407E-A947-70E740481C1C}">
                <a14:useLocalDpi xmlns:a14="http://schemas.microsoft.com/office/drawing/2010/main" val="0"/>
              </a:ext>
            </a:extLst>
          </a:blip>
          <a:srcRect l="6205" r="6205"/>
          <a:stretch/>
        </p:blipFill>
        <p:spPr>
          <a:xfrm>
            <a:off x="7684006" y="10"/>
            <a:ext cx="4507993" cy="6857990"/>
          </a:xfrm>
          <a:prstGeom prst="rect">
            <a:avLst/>
          </a:prstGeom>
        </p:spPr>
      </p:pic>
    </p:spTree>
    <p:extLst>
      <p:ext uri="{BB962C8B-B14F-4D97-AF65-F5344CB8AC3E}">
        <p14:creationId xmlns:p14="http://schemas.microsoft.com/office/powerpoint/2010/main" val="262375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C226684D-6D30-F6BB-2A0C-684B9A6CB4E0}"/>
              </a:ext>
            </a:extLst>
          </p:cNvPr>
          <p:cNvPicPr>
            <a:picLocks noGrp="1" noChangeAspect="1"/>
          </p:cNvPicPr>
          <p:nvPr>
            <p:ph sz="half" idx="2"/>
          </p:nvPr>
        </p:nvPicPr>
        <p:blipFill>
          <a:blip r:embed="rId3"/>
          <a:stretch>
            <a:fillRect/>
          </a:stretch>
        </p:blipFill>
        <p:spPr>
          <a:xfrm>
            <a:off x="6172200" y="2274094"/>
            <a:ext cx="5181600" cy="3454400"/>
          </a:xfrm>
          <a:prstGeom prst="rect">
            <a:avLst/>
          </a:prstGeom>
        </p:spPr>
      </p:pic>
      <p:sp>
        <p:nvSpPr>
          <p:cNvPr id="2" name="Nadpis 1">
            <a:extLst>
              <a:ext uri="{FF2B5EF4-FFF2-40B4-BE49-F238E27FC236}">
                <a16:creationId xmlns:a16="http://schemas.microsoft.com/office/drawing/2014/main" id="{56B31765-2AE2-8FA2-DDE3-9E3355D84FD1}"/>
              </a:ext>
            </a:extLst>
          </p:cNvPr>
          <p:cNvSpPr>
            <a:spLocks noGrp="1"/>
          </p:cNvSpPr>
          <p:nvPr>
            <p:ph type="title"/>
          </p:nvPr>
        </p:nvSpPr>
        <p:spPr/>
        <p:txBody>
          <a:bodyPr/>
          <a:lstStyle/>
          <a:p>
            <a:r>
              <a:rPr lang="cs-CZ" dirty="0"/>
              <a:t>Náš první jarmark </a:t>
            </a:r>
          </a:p>
        </p:txBody>
      </p:sp>
      <p:sp>
        <p:nvSpPr>
          <p:cNvPr id="3" name="Zástupný obsah 2">
            <a:extLst>
              <a:ext uri="{FF2B5EF4-FFF2-40B4-BE49-F238E27FC236}">
                <a16:creationId xmlns:a16="http://schemas.microsoft.com/office/drawing/2014/main" id="{964CEA00-218B-61D0-575D-F92BBB1DF6AF}"/>
              </a:ext>
            </a:extLst>
          </p:cNvPr>
          <p:cNvSpPr>
            <a:spLocks noGrp="1"/>
          </p:cNvSpPr>
          <p:nvPr>
            <p:ph sz="half" idx="1"/>
          </p:nvPr>
        </p:nvSpPr>
        <p:spPr/>
        <p:txBody>
          <a:bodyPr/>
          <a:lstStyle/>
          <a:p>
            <a:r>
              <a:rPr lang="cs-CZ" dirty="0"/>
              <a:t>Na poslední chvíli se nám plán bohužel změnil a dělali jsme perníčky. </a:t>
            </a:r>
          </a:p>
          <a:p>
            <a:r>
              <a:rPr lang="cs-CZ" dirty="0"/>
              <a:t>(9 balení po 3 kusech) </a:t>
            </a:r>
          </a:p>
          <a:p>
            <a:endParaRPr lang="cs-CZ" dirty="0"/>
          </a:p>
        </p:txBody>
      </p:sp>
    </p:spTree>
    <p:extLst>
      <p:ext uri="{BB962C8B-B14F-4D97-AF65-F5344CB8AC3E}">
        <p14:creationId xmlns:p14="http://schemas.microsoft.com/office/powerpoint/2010/main" val="417333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2F0213-EFB7-BB48-51B7-2001FFAF1766}"/>
              </a:ext>
            </a:extLst>
          </p:cNvPr>
          <p:cNvSpPr>
            <a:spLocks noGrp="1"/>
          </p:cNvSpPr>
          <p:nvPr>
            <p:ph type="title"/>
          </p:nvPr>
        </p:nvSpPr>
        <p:spPr/>
        <p:txBody>
          <a:bodyPr/>
          <a:lstStyle/>
          <a:p>
            <a:r>
              <a:rPr lang="cs-CZ" dirty="0"/>
              <a:t>Náklady na perníčky </a:t>
            </a:r>
          </a:p>
        </p:txBody>
      </p:sp>
      <p:sp>
        <p:nvSpPr>
          <p:cNvPr id="3" name="Zástupný obsah 2">
            <a:extLst>
              <a:ext uri="{FF2B5EF4-FFF2-40B4-BE49-F238E27FC236}">
                <a16:creationId xmlns:a16="http://schemas.microsoft.com/office/drawing/2014/main" id="{1664AF12-8B95-DB3E-8707-C11063C1ACA8}"/>
              </a:ext>
            </a:extLst>
          </p:cNvPr>
          <p:cNvSpPr>
            <a:spLocks noGrp="1"/>
          </p:cNvSpPr>
          <p:nvPr>
            <p:ph sz="half" idx="1"/>
          </p:nvPr>
        </p:nvSpPr>
        <p:spPr/>
        <p:txBody>
          <a:bodyPr/>
          <a:lstStyle/>
          <a:p>
            <a:r>
              <a:rPr lang="cs-CZ" dirty="0"/>
              <a:t>255Kč na těsto </a:t>
            </a:r>
          </a:p>
          <a:p>
            <a:r>
              <a:rPr lang="cs-CZ" dirty="0"/>
              <a:t>50Kč na obaly (celofán a mašle) </a:t>
            </a:r>
          </a:p>
          <a:p>
            <a:r>
              <a:rPr lang="cs-CZ" dirty="0"/>
              <a:t>Celkové náklady byly 305 korun.</a:t>
            </a:r>
          </a:p>
          <a:p>
            <a:r>
              <a:rPr lang="cs-CZ" dirty="0"/>
              <a:t>Příjmy z prodeje byly 333 korun.</a:t>
            </a:r>
          </a:p>
          <a:p>
            <a:r>
              <a:rPr lang="cs-CZ" dirty="0"/>
              <a:t>Zisk z prodeje činil 28 korun. </a:t>
            </a:r>
          </a:p>
          <a:p>
            <a:endParaRPr lang="cs-CZ" dirty="0"/>
          </a:p>
        </p:txBody>
      </p:sp>
      <p:sp>
        <p:nvSpPr>
          <p:cNvPr id="4" name="Zástupný obsah 3">
            <a:extLst>
              <a:ext uri="{FF2B5EF4-FFF2-40B4-BE49-F238E27FC236}">
                <a16:creationId xmlns:a16="http://schemas.microsoft.com/office/drawing/2014/main" id="{B7D49F20-F637-DBED-F4F4-BAFFD54193BE}"/>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281382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AD09B6-0E97-0722-6AE8-1B884E59576B}"/>
              </a:ext>
            </a:extLst>
          </p:cNvPr>
          <p:cNvSpPr>
            <a:spLocks noGrp="1"/>
          </p:cNvSpPr>
          <p:nvPr>
            <p:ph type="title"/>
          </p:nvPr>
        </p:nvSpPr>
        <p:spPr/>
        <p:txBody>
          <a:bodyPr/>
          <a:lstStyle/>
          <a:p>
            <a:r>
              <a:rPr lang="cs-CZ" dirty="0"/>
              <a:t>Výhody/nevýhody </a:t>
            </a:r>
            <a:r>
              <a:rPr lang="cs-CZ"/>
              <a:t>našeho nápadu</a:t>
            </a:r>
            <a:endParaRPr lang="cs-CZ" dirty="0"/>
          </a:p>
        </p:txBody>
      </p:sp>
      <p:sp>
        <p:nvSpPr>
          <p:cNvPr id="3" name="Zástupný obsah 2">
            <a:extLst>
              <a:ext uri="{FF2B5EF4-FFF2-40B4-BE49-F238E27FC236}">
                <a16:creationId xmlns:a16="http://schemas.microsoft.com/office/drawing/2014/main" id="{C33247E4-6B0F-C1F5-497C-B001C2810229}"/>
              </a:ext>
            </a:extLst>
          </p:cNvPr>
          <p:cNvSpPr>
            <a:spLocks noGrp="1"/>
          </p:cNvSpPr>
          <p:nvPr>
            <p:ph sz="half" idx="1"/>
          </p:nvPr>
        </p:nvSpPr>
        <p:spPr/>
        <p:txBody>
          <a:bodyPr/>
          <a:lstStyle/>
          <a:p>
            <a:r>
              <a:rPr lang="cs-CZ" b="1" dirty="0"/>
              <a:t>Výhody:</a:t>
            </a:r>
          </a:p>
          <a:p>
            <a:r>
              <a:rPr lang="cs-CZ" dirty="0"/>
              <a:t>Získali jsme poznatek, že výroba perníčků není pro naši firmu efektivní. </a:t>
            </a:r>
          </a:p>
        </p:txBody>
      </p:sp>
      <p:sp>
        <p:nvSpPr>
          <p:cNvPr id="4" name="Zástupný obsah 3">
            <a:extLst>
              <a:ext uri="{FF2B5EF4-FFF2-40B4-BE49-F238E27FC236}">
                <a16:creationId xmlns:a16="http://schemas.microsoft.com/office/drawing/2014/main" id="{8340FEFA-EA35-9A6B-9367-FFD7BE5161D3}"/>
              </a:ext>
            </a:extLst>
          </p:cNvPr>
          <p:cNvSpPr>
            <a:spLocks noGrp="1"/>
          </p:cNvSpPr>
          <p:nvPr>
            <p:ph sz="half" idx="2"/>
          </p:nvPr>
        </p:nvSpPr>
        <p:spPr/>
        <p:txBody>
          <a:bodyPr/>
          <a:lstStyle/>
          <a:p>
            <a:r>
              <a:rPr lang="cs-CZ" b="1" dirty="0"/>
              <a:t>Nevýhody:</a:t>
            </a:r>
          </a:p>
          <a:p>
            <a:r>
              <a:rPr lang="cs-CZ" dirty="0"/>
              <a:t>Problém s prodejem </a:t>
            </a:r>
          </a:p>
          <a:p>
            <a:r>
              <a:rPr lang="cs-CZ" dirty="0"/>
              <a:t>Téměř žádný zisk </a:t>
            </a:r>
          </a:p>
          <a:p>
            <a:r>
              <a:rPr lang="cs-CZ" dirty="0"/>
              <a:t>Příliš pracná výroba </a:t>
            </a:r>
          </a:p>
          <a:p>
            <a:endParaRPr lang="cs-CZ" dirty="0"/>
          </a:p>
        </p:txBody>
      </p:sp>
    </p:spTree>
    <p:extLst>
      <p:ext uri="{BB962C8B-B14F-4D97-AF65-F5344CB8AC3E}">
        <p14:creationId xmlns:p14="http://schemas.microsoft.com/office/powerpoint/2010/main" val="226928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186F97-8ACC-D3F3-47FC-F30840F7FA03}"/>
              </a:ext>
            </a:extLst>
          </p:cNvPr>
          <p:cNvSpPr>
            <a:spLocks noGrp="1"/>
          </p:cNvSpPr>
          <p:nvPr>
            <p:ph type="title"/>
          </p:nvPr>
        </p:nvSpPr>
        <p:spPr>
          <a:xfrm>
            <a:off x="640080" y="325369"/>
            <a:ext cx="4368602" cy="1956841"/>
          </a:xfrm>
        </p:spPr>
        <p:txBody>
          <a:bodyPr anchor="b">
            <a:normAutofit/>
          </a:bodyPr>
          <a:lstStyle/>
          <a:p>
            <a:r>
              <a:rPr lang="cs-CZ" i="1" dirty="0"/>
              <a:t>Brainstorming</a:t>
            </a:r>
            <a:r>
              <a:rPr lang="cs-CZ" sz="5400" dirty="0"/>
              <a:t>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F83D5AB-CA4C-5E41-B652-4C6617E31097}"/>
              </a:ext>
            </a:extLst>
          </p:cNvPr>
          <p:cNvSpPr>
            <a:spLocks noGrp="1"/>
          </p:cNvSpPr>
          <p:nvPr>
            <p:ph idx="1"/>
          </p:nvPr>
        </p:nvSpPr>
        <p:spPr>
          <a:xfrm>
            <a:off x="640080" y="2872899"/>
            <a:ext cx="4243589" cy="3320668"/>
          </a:xfrm>
        </p:spPr>
        <p:txBody>
          <a:bodyPr>
            <a:normAutofit/>
          </a:bodyPr>
          <a:lstStyle/>
          <a:p>
            <a:pPr>
              <a:buFont typeface="Wingdings" panose="05000000000000000000" pitchFamily="2" charset="2"/>
              <a:buChar char="§"/>
            </a:pPr>
            <a:r>
              <a:rPr lang="cs-CZ" sz="2200" dirty="0"/>
              <a:t>Brainstorming je technika skupinové kreativity zaměřená na generování co nejvíce nápadů na dané téma. Nosnou myšlenkou je předpoklad, že lidé pracující ve skupině vymyslí na základě podnětů ostatních více důmyslné nápady, než by generovali samostatně.</a:t>
            </a:r>
          </a:p>
        </p:txBody>
      </p:sp>
      <p:pic>
        <p:nvPicPr>
          <p:cNvPr id="5" name="Picture 4" descr="Žárovka na žlutém pozadí s načrtnutými paprsky světla a kabelem">
            <a:extLst>
              <a:ext uri="{FF2B5EF4-FFF2-40B4-BE49-F238E27FC236}">
                <a16:creationId xmlns:a16="http://schemas.microsoft.com/office/drawing/2014/main" id="{C93594B3-8CDF-996D-0F35-CE8AFCF9A239}"/>
              </a:ext>
            </a:extLst>
          </p:cNvPr>
          <p:cNvPicPr>
            <a:picLocks noChangeAspect="1"/>
          </p:cNvPicPr>
          <p:nvPr/>
        </p:nvPicPr>
        <p:blipFill rotWithShape="1">
          <a:blip r:embed="rId2"/>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3121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00D1FD7-A0B8-23CA-9B60-E86C9BD3F856}"/>
              </a:ext>
            </a:extLst>
          </p:cNvPr>
          <p:cNvSpPr>
            <a:spLocks noGrp="1"/>
          </p:cNvSpPr>
          <p:nvPr>
            <p:ph type="title"/>
          </p:nvPr>
        </p:nvSpPr>
        <p:spPr>
          <a:xfrm>
            <a:off x="841248" y="548640"/>
            <a:ext cx="3600860" cy="5431536"/>
          </a:xfrm>
        </p:spPr>
        <p:txBody>
          <a:bodyPr>
            <a:normAutofit/>
          </a:bodyPr>
          <a:lstStyle/>
          <a:p>
            <a:r>
              <a:rPr lang="cs-CZ" i="1" dirty="0"/>
              <a:t>Naše nápady byly: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Zástupný obsah 2">
            <a:extLst>
              <a:ext uri="{FF2B5EF4-FFF2-40B4-BE49-F238E27FC236}">
                <a16:creationId xmlns:a16="http://schemas.microsoft.com/office/drawing/2014/main" id="{9A224AEA-5337-1619-74CE-323D048EC092}"/>
              </a:ext>
            </a:extLst>
          </p:cNvPr>
          <p:cNvGraphicFramePr>
            <a:graphicFrameLocks noGrp="1"/>
          </p:cNvGraphicFramePr>
          <p:nvPr>
            <p:ph idx="1"/>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08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B9EE4FB-E4E0-B68C-D2DF-1D238AFD0B79}"/>
              </a:ext>
            </a:extLst>
          </p:cNvPr>
          <p:cNvSpPr>
            <a:spLocks noGrp="1"/>
          </p:cNvSpPr>
          <p:nvPr>
            <p:ph type="title"/>
          </p:nvPr>
        </p:nvSpPr>
        <p:spPr>
          <a:xfrm>
            <a:off x="640080" y="325369"/>
            <a:ext cx="4368602" cy="1956841"/>
          </a:xfrm>
        </p:spPr>
        <p:txBody>
          <a:bodyPr anchor="b">
            <a:normAutofit/>
          </a:bodyPr>
          <a:lstStyle/>
          <a:p>
            <a:r>
              <a:rPr lang="cs-CZ" i="1" dirty="0"/>
              <a:t>Postupné vylučování nápadů </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2BD1ACA-9922-59B6-06E9-C669A03AB7E7}"/>
              </a:ext>
            </a:extLst>
          </p:cNvPr>
          <p:cNvSpPr>
            <a:spLocks noGrp="1"/>
          </p:cNvSpPr>
          <p:nvPr>
            <p:ph idx="1"/>
          </p:nvPr>
        </p:nvSpPr>
        <p:spPr>
          <a:xfrm>
            <a:off x="640080" y="2872899"/>
            <a:ext cx="4243589" cy="3320668"/>
          </a:xfrm>
        </p:spPr>
        <p:txBody>
          <a:bodyPr>
            <a:normAutofit lnSpcReduction="10000"/>
          </a:bodyPr>
          <a:lstStyle/>
          <a:p>
            <a:r>
              <a:rPr lang="cs-CZ" sz="2000" dirty="0"/>
              <a:t>Řekli jsme si, že svíčky bude mít každý a tím pádem nebude takový prodej. </a:t>
            </a:r>
          </a:p>
          <a:p>
            <a:r>
              <a:rPr lang="cs-CZ" sz="2000" dirty="0"/>
              <a:t>Náramky – jak jsme zjistili, už dělá firma z jiného ročníku, takže stejný problém jako se svíčkami. </a:t>
            </a:r>
          </a:p>
          <a:p>
            <a:r>
              <a:rPr lang="cs-CZ" sz="2000" dirty="0"/>
              <a:t>U ovocných džemů a sirupů jsme si nebyly jisti, zda budou dobré prodeje. </a:t>
            </a:r>
          </a:p>
          <a:p>
            <a:r>
              <a:rPr lang="cs-CZ" sz="2000" dirty="0"/>
              <a:t>Tím pádem jsme se shodli na tom, že </a:t>
            </a:r>
            <a:r>
              <a:rPr lang="cs-CZ" sz="2000" dirty="0" err="1"/>
              <a:t>cupcaky</a:t>
            </a:r>
            <a:r>
              <a:rPr lang="cs-CZ" sz="2000" dirty="0"/>
              <a:t> budou nejlepší volba. </a:t>
            </a:r>
          </a:p>
        </p:txBody>
      </p:sp>
      <p:pic>
        <p:nvPicPr>
          <p:cNvPr id="5" name="Picture 4" descr="Graf v dokumentu a pero">
            <a:extLst>
              <a:ext uri="{FF2B5EF4-FFF2-40B4-BE49-F238E27FC236}">
                <a16:creationId xmlns:a16="http://schemas.microsoft.com/office/drawing/2014/main" id="{3B5D197D-9FA7-E1B2-B488-2543E2F66311}"/>
              </a:ext>
            </a:extLst>
          </p:cNvPr>
          <p:cNvPicPr>
            <a:picLocks noChangeAspect="1"/>
          </p:cNvPicPr>
          <p:nvPr/>
        </p:nvPicPr>
        <p:blipFill rotWithShape="1">
          <a:blip r:embed="rId2"/>
          <a:srcRect l="23301" r="974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418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FC0F39-B113-D6BC-EDF8-BBF8BC73C10A}"/>
              </a:ext>
            </a:extLst>
          </p:cNvPr>
          <p:cNvSpPr>
            <a:spLocks noGrp="1"/>
          </p:cNvSpPr>
          <p:nvPr>
            <p:ph type="title"/>
          </p:nvPr>
        </p:nvSpPr>
        <p:spPr>
          <a:xfrm>
            <a:off x="640080" y="325369"/>
            <a:ext cx="4368602" cy="1956841"/>
          </a:xfrm>
        </p:spPr>
        <p:txBody>
          <a:bodyPr anchor="b">
            <a:normAutofit/>
          </a:bodyPr>
          <a:lstStyle/>
          <a:p>
            <a:r>
              <a:rPr lang="cs-CZ" i="1" dirty="0"/>
              <a:t>Jaký je náš výběr?</a:t>
            </a:r>
          </a:p>
        </p:txBody>
      </p:sp>
      <p:sp>
        <p:nvSpPr>
          <p:cNvPr id="10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3669364-FAC3-51EB-BBA1-778CA0BDD03E}"/>
              </a:ext>
            </a:extLst>
          </p:cNvPr>
          <p:cNvSpPr>
            <a:spLocks noGrp="1"/>
          </p:cNvSpPr>
          <p:nvPr>
            <p:ph idx="1"/>
          </p:nvPr>
        </p:nvSpPr>
        <p:spPr>
          <a:xfrm>
            <a:off x="640080" y="2872899"/>
            <a:ext cx="4243589" cy="3320668"/>
          </a:xfrm>
        </p:spPr>
        <p:txBody>
          <a:bodyPr>
            <a:normAutofit/>
          </a:bodyPr>
          <a:lstStyle/>
          <a:p>
            <a:pPr marL="0" indent="0">
              <a:buNone/>
            </a:pPr>
            <a:r>
              <a:rPr lang="cs-CZ" sz="2200" b="1" dirty="0"/>
              <a:t>Vybrali jsme si cupckaky</a:t>
            </a:r>
          </a:p>
          <a:p>
            <a:pPr marL="0" indent="0">
              <a:buNone/>
            </a:pPr>
            <a:r>
              <a:rPr lang="cs-CZ" sz="2200" i="1" dirty="0"/>
              <a:t>Proč zrovna tohle?</a:t>
            </a:r>
          </a:p>
          <a:p>
            <a:pPr>
              <a:buFont typeface="Wingdings" panose="05000000000000000000" pitchFamily="2" charset="2"/>
              <a:buChar char="§"/>
            </a:pPr>
            <a:r>
              <a:rPr lang="cs-CZ" sz="2200" dirty="0"/>
              <a:t>S cupckaky máme zkušenost</a:t>
            </a:r>
          </a:p>
          <a:p>
            <a:pPr>
              <a:buFont typeface="Wingdings" panose="05000000000000000000" pitchFamily="2" charset="2"/>
              <a:buChar char="§"/>
            </a:pPr>
            <a:r>
              <a:rPr lang="cs-CZ" sz="2200" dirty="0"/>
              <a:t>Každý rád mlsá sladké</a:t>
            </a:r>
          </a:p>
          <a:p>
            <a:pPr>
              <a:buFont typeface="Wingdings" panose="05000000000000000000" pitchFamily="2" charset="2"/>
              <a:buChar char="§"/>
            </a:pPr>
            <a:endParaRPr lang="cs-CZ" sz="2200" dirty="0"/>
          </a:p>
          <a:p>
            <a:pPr>
              <a:buFont typeface="Wingdings" panose="05000000000000000000" pitchFamily="2" charset="2"/>
              <a:buChar char="§"/>
            </a:pPr>
            <a:endParaRPr lang="cs-CZ" sz="2200" dirty="0"/>
          </a:p>
          <a:p>
            <a:pPr>
              <a:buFont typeface="Wingdings" panose="05000000000000000000" pitchFamily="2" charset="2"/>
              <a:buChar char="§"/>
            </a:pPr>
            <a:endParaRPr lang="cs-CZ" sz="2200" dirty="0"/>
          </a:p>
          <a:p>
            <a:pPr>
              <a:buFont typeface="Wingdings" panose="05000000000000000000" pitchFamily="2" charset="2"/>
              <a:buChar char="§"/>
            </a:pPr>
            <a:endParaRPr lang="cs-CZ" sz="2200" dirty="0"/>
          </a:p>
        </p:txBody>
      </p:sp>
      <p:pic>
        <p:nvPicPr>
          <p:cNvPr id="1028" name="Picture 4" descr="🍴Cupcakes s borůvkami recept – rychle, zdravě a jednoduše 🍴 Jimezdrave.cz">
            <a:extLst>
              <a:ext uri="{FF2B5EF4-FFF2-40B4-BE49-F238E27FC236}">
                <a16:creationId xmlns:a16="http://schemas.microsoft.com/office/drawing/2014/main" id="{73A7717A-3B5D-84A1-1665-788A006B0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35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8F73F17-B780-7254-629E-C60BD4AE5194}"/>
              </a:ext>
            </a:extLst>
          </p:cNvPr>
          <p:cNvSpPr>
            <a:spLocks noGrp="1"/>
          </p:cNvSpPr>
          <p:nvPr>
            <p:ph type="title"/>
          </p:nvPr>
        </p:nvSpPr>
        <p:spPr>
          <a:xfrm>
            <a:off x="640080" y="325369"/>
            <a:ext cx="4368602" cy="1956841"/>
          </a:xfrm>
        </p:spPr>
        <p:txBody>
          <a:bodyPr anchor="b">
            <a:normAutofit/>
          </a:bodyPr>
          <a:lstStyle/>
          <a:p>
            <a:r>
              <a:rPr lang="cs-CZ" sz="5400" i="1" dirty="0"/>
              <a:t>Návrhy na název firmy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C593C9BF-DC06-4F12-90DA-F44BD7AD0E59}"/>
              </a:ext>
            </a:extLst>
          </p:cNvPr>
          <p:cNvSpPr>
            <a:spLocks noGrp="1"/>
          </p:cNvSpPr>
          <p:nvPr>
            <p:ph idx="1"/>
          </p:nvPr>
        </p:nvSpPr>
        <p:spPr>
          <a:xfrm>
            <a:off x="640080" y="2872899"/>
            <a:ext cx="4243589" cy="3320668"/>
          </a:xfrm>
        </p:spPr>
        <p:txBody>
          <a:bodyPr>
            <a:normAutofit/>
          </a:bodyPr>
          <a:lstStyle/>
          <a:p>
            <a:pPr>
              <a:buFont typeface="Wingdings" panose="05000000000000000000" pitchFamily="2" charset="2"/>
              <a:buChar char="§"/>
            </a:pPr>
            <a:r>
              <a:rPr lang="cs-CZ" sz="2200" dirty="0"/>
              <a:t>NNPZ (na našich penězích záleží)</a:t>
            </a:r>
          </a:p>
          <a:p>
            <a:pPr marL="0" indent="0">
              <a:buNone/>
            </a:pPr>
            <a:r>
              <a:rPr lang="cs-CZ" sz="1800" dirty="0"/>
              <a:t>- dvě N vedle sebe by neznělo hezky</a:t>
            </a:r>
          </a:p>
          <a:p>
            <a:pPr marL="0" indent="0">
              <a:buNone/>
            </a:pPr>
            <a:r>
              <a:rPr lang="cs-CZ" sz="1800" dirty="0"/>
              <a:t>- zákazníci by nevěděli, co zkratka znamená </a:t>
            </a:r>
          </a:p>
          <a:p>
            <a:pPr>
              <a:buFont typeface="Wingdings" panose="05000000000000000000" pitchFamily="2" charset="2"/>
              <a:buChar char="§"/>
            </a:pPr>
            <a:r>
              <a:rPr lang="cs-CZ" sz="2200" dirty="0"/>
              <a:t>NPC (naše pečené </a:t>
            </a:r>
            <a:r>
              <a:rPr lang="cs-CZ" sz="2200" dirty="0" err="1"/>
              <a:t>cupcaky</a:t>
            </a:r>
            <a:r>
              <a:rPr lang="cs-CZ" sz="2200" dirty="0"/>
              <a:t>)</a:t>
            </a:r>
          </a:p>
          <a:p>
            <a:pPr marL="0" indent="0">
              <a:buNone/>
            </a:pPr>
            <a:r>
              <a:rPr lang="cs-CZ" sz="1800" dirty="0"/>
              <a:t>- chytlavý název</a:t>
            </a:r>
          </a:p>
          <a:p>
            <a:pPr marL="0" indent="0">
              <a:buNone/>
            </a:pPr>
            <a:r>
              <a:rPr lang="cs-CZ" sz="1800" dirty="0"/>
              <a:t>- lehká zkratka</a:t>
            </a:r>
          </a:p>
        </p:txBody>
      </p:sp>
      <p:pic>
        <p:nvPicPr>
          <p:cNvPr id="5" name="Picture 4" descr="Lupa ukazující klesající výkon">
            <a:extLst>
              <a:ext uri="{FF2B5EF4-FFF2-40B4-BE49-F238E27FC236}">
                <a16:creationId xmlns:a16="http://schemas.microsoft.com/office/drawing/2014/main" id="{D8B1E214-CF21-EA4D-0AE7-FE445FD84332}"/>
              </a:ext>
            </a:extLst>
          </p:cNvPr>
          <p:cNvPicPr>
            <a:picLocks noChangeAspect="1"/>
          </p:cNvPicPr>
          <p:nvPr/>
        </p:nvPicPr>
        <p:blipFill rotWithShape="1">
          <a:blip r:embed="rId2"/>
          <a:srcRect l="1242" r="318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2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D93A1A62-A871-FC5A-C671-22C04D343E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59" r="291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72FDA3-6BDC-1714-2A41-AC7B32A0B351}"/>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5400" i="1" dirty="0">
                <a:solidFill>
                  <a:schemeClr val="tx1">
                    <a:lumMod val="85000"/>
                    <a:lumOff val="15000"/>
                  </a:schemeClr>
                </a:solidFill>
              </a:rPr>
              <a:t>Logo </a:t>
            </a:r>
            <a:r>
              <a:rPr lang="en-US" sz="5400" i="1" dirty="0" err="1">
                <a:solidFill>
                  <a:schemeClr val="tx1">
                    <a:lumMod val="85000"/>
                    <a:lumOff val="15000"/>
                  </a:schemeClr>
                </a:solidFill>
              </a:rPr>
              <a:t>firmy</a:t>
            </a:r>
            <a:endParaRPr lang="en-US" sz="5400" i="1"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9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60F58AD-0D6B-75D1-3A60-7638C91E8A56}"/>
              </a:ext>
            </a:extLst>
          </p:cNvPr>
          <p:cNvSpPr>
            <a:spLocks noGrp="1"/>
          </p:cNvSpPr>
          <p:nvPr>
            <p:ph type="title"/>
          </p:nvPr>
        </p:nvSpPr>
        <p:spPr>
          <a:xfrm>
            <a:off x="841248" y="256032"/>
            <a:ext cx="10506456" cy="1014984"/>
          </a:xfrm>
        </p:spPr>
        <p:txBody>
          <a:bodyPr anchor="b">
            <a:noAutofit/>
          </a:bodyPr>
          <a:lstStyle/>
          <a:p>
            <a:r>
              <a:rPr lang="cs-CZ" sz="5400" i="1" dirty="0"/>
              <a:t>Organizace firmy: </a:t>
            </a:r>
            <a:endParaRPr lang="cs-CZ" sz="5400"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Zástupný obsah 2">
            <a:extLst>
              <a:ext uri="{FF2B5EF4-FFF2-40B4-BE49-F238E27FC236}">
                <a16:creationId xmlns:a16="http://schemas.microsoft.com/office/drawing/2014/main" id="{565CB0B7-B583-ED38-0FDB-B0FD4AB0C8A5}"/>
              </a:ext>
            </a:extLst>
          </p:cNvPr>
          <p:cNvGraphicFramePr>
            <a:graphicFrameLocks noGrp="1"/>
          </p:cNvGraphicFramePr>
          <p:nvPr>
            <p:ph idx="1"/>
            <p:extLst>
              <p:ext uri="{D42A27DB-BD31-4B8C-83A1-F6EECF244321}">
                <p14:modId xmlns:p14="http://schemas.microsoft.com/office/powerpoint/2010/main" val="147746237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31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9CD0B-F949-A6AF-343F-F3542EE235D3}"/>
              </a:ext>
            </a:extLst>
          </p:cNvPr>
          <p:cNvSpPr>
            <a:spLocks noGrp="1"/>
          </p:cNvSpPr>
          <p:nvPr>
            <p:ph type="title"/>
          </p:nvPr>
        </p:nvSpPr>
        <p:spPr/>
        <p:txBody>
          <a:bodyPr>
            <a:normAutofit/>
          </a:bodyPr>
          <a:lstStyle/>
          <a:p>
            <a:r>
              <a:rPr lang="cs-CZ" sz="5400" i="1" dirty="0"/>
              <a:t>Potřebné suroviny-Průzkum trhu:</a:t>
            </a:r>
          </a:p>
        </p:txBody>
      </p:sp>
      <p:graphicFrame>
        <p:nvGraphicFramePr>
          <p:cNvPr id="19" name="Zástupný obsah 2">
            <a:extLst>
              <a:ext uri="{FF2B5EF4-FFF2-40B4-BE49-F238E27FC236}">
                <a16:creationId xmlns:a16="http://schemas.microsoft.com/office/drawing/2014/main" id="{54CDD34E-BA7E-9AC4-0D48-ED0641DB441E}"/>
              </a:ext>
            </a:extLst>
          </p:cNvPr>
          <p:cNvGraphicFramePr>
            <a:graphicFrameLocks noGrp="1"/>
          </p:cNvGraphicFramePr>
          <p:nvPr>
            <p:ph idx="1"/>
            <p:extLst>
              <p:ext uri="{D42A27DB-BD31-4B8C-83A1-F6EECF244321}">
                <p14:modId xmlns:p14="http://schemas.microsoft.com/office/powerpoint/2010/main" val="2027740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7251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477</Words>
  <Application>Microsoft Office PowerPoint</Application>
  <PresentationFormat>Širokoúhlá obrazovka</PresentationFormat>
  <Paragraphs>70</Paragraphs>
  <Slides>13</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Calibri</vt:lpstr>
      <vt:lpstr>Calibri Light</vt:lpstr>
      <vt:lpstr>Wingdings</vt:lpstr>
      <vt:lpstr>Motiv Office</vt:lpstr>
      <vt:lpstr>Žákovské firmy.</vt:lpstr>
      <vt:lpstr>Brainstorming </vt:lpstr>
      <vt:lpstr>Naše nápady byly:</vt:lpstr>
      <vt:lpstr>Postupné vylučování nápadů </vt:lpstr>
      <vt:lpstr>Jaký je náš výběr?</vt:lpstr>
      <vt:lpstr>Návrhy na název firmy :</vt:lpstr>
      <vt:lpstr>Logo firmy</vt:lpstr>
      <vt:lpstr>Organizace firmy: </vt:lpstr>
      <vt:lpstr>Potřebné suroviny-Průzkum trhu:</vt:lpstr>
      <vt:lpstr>Plakát </vt:lpstr>
      <vt:lpstr>Náš první jarmark </vt:lpstr>
      <vt:lpstr>Náklady na perníčky </vt:lpstr>
      <vt:lpstr>Výhody/nevýhody našeho nápadu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20180437</dc:creator>
  <cp:lastModifiedBy>Libuše Drápalová</cp:lastModifiedBy>
  <cp:revision>6</cp:revision>
  <dcterms:created xsi:type="dcterms:W3CDTF">2023-03-08T10:32:10Z</dcterms:created>
  <dcterms:modified xsi:type="dcterms:W3CDTF">2024-05-06T10:49:31Z</dcterms:modified>
</cp:coreProperties>
</file>