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64" r:id="rId3"/>
    <p:sldId id="265" r:id="rId4"/>
    <p:sldId id="266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8" r:id="rId29"/>
    <p:sldId id="297" r:id="rId30"/>
    <p:sldId id="310" r:id="rId31"/>
    <p:sldId id="309" r:id="rId32"/>
    <p:sldId id="301" r:id="rId33"/>
    <p:sldId id="302" r:id="rId34"/>
    <p:sldId id="303" r:id="rId35"/>
    <p:sldId id="304" r:id="rId36"/>
    <p:sldId id="305" r:id="rId37"/>
    <p:sldId id="307" r:id="rId38"/>
    <p:sldId id="306" r:id="rId39"/>
  </p:sldIdLst>
  <p:sldSz cx="12192000" cy="6858000"/>
  <p:notesSz cx="6797675" cy="9926638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0F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BEA7EC-30B4-4B2C-8F6E-D9EC4C4F9708}" v="24" dt="2025-09-12T13:02:42.9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oslav Vlasák" userId="2902b7b8-eb76-496b-a0f3-300cbfcc676d" providerId="ADAL" clId="{F7CB13E9-A962-409E-87A3-C41261E5FA95}"/>
    <pc:docChg chg="undo redo custSel addSld delSld modSld">
      <pc:chgData name="Jaroslav Vlasák" userId="2902b7b8-eb76-496b-a0f3-300cbfcc676d" providerId="ADAL" clId="{F7CB13E9-A962-409E-87A3-C41261E5FA95}" dt="2024-12-06T11:08:39.283" v="364" actId="1076"/>
      <pc:docMkLst>
        <pc:docMk/>
      </pc:docMkLst>
      <pc:sldChg chg="addSp modSp mod">
        <pc:chgData name="Jaroslav Vlasák" userId="2902b7b8-eb76-496b-a0f3-300cbfcc676d" providerId="ADAL" clId="{F7CB13E9-A962-409E-87A3-C41261E5FA95}" dt="2024-12-06T11:08:39.283" v="364" actId="1076"/>
        <pc:sldMkLst>
          <pc:docMk/>
          <pc:sldMk cId="4021280401" sldId="266"/>
        </pc:sldMkLst>
      </pc:sldChg>
      <pc:sldChg chg="addSp modSp mod">
        <pc:chgData name="Jaroslav Vlasák" userId="2902b7b8-eb76-496b-a0f3-300cbfcc676d" providerId="ADAL" clId="{F7CB13E9-A962-409E-87A3-C41261E5FA95}" dt="2024-11-04T11:09:16.893" v="304" actId="1076"/>
        <pc:sldMkLst>
          <pc:docMk/>
          <pc:sldMk cId="4021280401" sldId="272"/>
        </pc:sldMkLst>
      </pc:sldChg>
      <pc:sldChg chg="addSp delSp modSp mod">
        <pc:chgData name="Jaroslav Vlasák" userId="2902b7b8-eb76-496b-a0f3-300cbfcc676d" providerId="ADAL" clId="{F7CB13E9-A962-409E-87A3-C41261E5FA95}" dt="2024-11-04T11:05:55.949" v="279" actId="1076"/>
        <pc:sldMkLst>
          <pc:docMk/>
          <pc:sldMk cId="4021280401" sldId="280"/>
        </pc:sldMkLst>
      </pc:sldChg>
      <pc:sldChg chg="addSp delSp modSp mod">
        <pc:chgData name="Jaroslav Vlasák" userId="2902b7b8-eb76-496b-a0f3-300cbfcc676d" providerId="ADAL" clId="{F7CB13E9-A962-409E-87A3-C41261E5FA95}" dt="2024-11-04T11:07:36.123" v="297" actId="1076"/>
        <pc:sldMkLst>
          <pc:docMk/>
          <pc:sldMk cId="4021280401" sldId="281"/>
        </pc:sldMkLst>
      </pc:sldChg>
      <pc:sldChg chg="delSp modSp add del mod">
        <pc:chgData name="Jaroslav Vlasák" userId="2902b7b8-eb76-496b-a0f3-300cbfcc676d" providerId="ADAL" clId="{F7CB13E9-A962-409E-87A3-C41261E5FA95}" dt="2024-10-07T05:48:29.223" v="218" actId="47"/>
        <pc:sldMkLst>
          <pc:docMk/>
          <pc:sldMk cId="4021280401" sldId="283"/>
        </pc:sldMkLst>
      </pc:sldChg>
      <pc:sldChg chg="add del">
        <pc:chgData name="Jaroslav Vlasák" userId="2902b7b8-eb76-496b-a0f3-300cbfcc676d" providerId="ADAL" clId="{F7CB13E9-A962-409E-87A3-C41261E5FA95}" dt="2024-10-07T05:46:13.461" v="8" actId="47"/>
        <pc:sldMkLst>
          <pc:docMk/>
          <pc:sldMk cId="4021280401" sldId="284"/>
        </pc:sldMkLst>
      </pc:sldChg>
      <pc:sldChg chg="add del">
        <pc:chgData name="Jaroslav Vlasák" userId="2902b7b8-eb76-496b-a0f3-300cbfcc676d" providerId="ADAL" clId="{F7CB13E9-A962-409E-87A3-C41261E5FA95}" dt="2024-10-07T05:51:25.428" v="222" actId="47"/>
        <pc:sldMkLst>
          <pc:docMk/>
          <pc:sldMk cId="4021280401" sldId="285"/>
        </pc:sldMkLst>
      </pc:sldChg>
      <pc:sldChg chg="add del">
        <pc:chgData name="Jaroslav Vlasák" userId="2902b7b8-eb76-496b-a0f3-300cbfcc676d" providerId="ADAL" clId="{F7CB13E9-A962-409E-87A3-C41261E5FA95}" dt="2024-10-07T05:51:29.774" v="223" actId="47"/>
        <pc:sldMkLst>
          <pc:docMk/>
          <pc:sldMk cId="4021280401" sldId="286"/>
        </pc:sldMkLst>
      </pc:sldChg>
      <pc:sldChg chg="add del">
        <pc:chgData name="Jaroslav Vlasák" userId="2902b7b8-eb76-496b-a0f3-300cbfcc676d" providerId="ADAL" clId="{F7CB13E9-A962-409E-87A3-C41261E5FA95}" dt="2024-10-07T05:51:31.164" v="224" actId="47"/>
        <pc:sldMkLst>
          <pc:docMk/>
          <pc:sldMk cId="4021280401" sldId="287"/>
        </pc:sldMkLst>
      </pc:sldChg>
      <pc:sldChg chg="modSp mod">
        <pc:chgData name="Jaroslav Vlasák" userId="2902b7b8-eb76-496b-a0f3-300cbfcc676d" providerId="ADAL" clId="{F7CB13E9-A962-409E-87A3-C41261E5FA95}" dt="2024-12-03T05:56:29.897" v="353" actId="20577"/>
        <pc:sldMkLst>
          <pc:docMk/>
          <pc:sldMk cId="4021280401" sldId="294"/>
        </pc:sldMkLst>
      </pc:sldChg>
      <pc:sldChg chg="modSp mod">
        <pc:chgData name="Jaroslav Vlasák" userId="2902b7b8-eb76-496b-a0f3-300cbfcc676d" providerId="ADAL" clId="{F7CB13E9-A962-409E-87A3-C41261E5FA95}" dt="2024-12-03T05:55:46.944" v="352" actId="20577"/>
        <pc:sldMkLst>
          <pc:docMk/>
          <pc:sldMk cId="4021280401" sldId="303"/>
        </pc:sldMkLst>
      </pc:sldChg>
      <pc:sldChg chg="modSp mod">
        <pc:chgData name="Jaroslav Vlasák" userId="2902b7b8-eb76-496b-a0f3-300cbfcc676d" providerId="ADAL" clId="{F7CB13E9-A962-409E-87A3-C41261E5FA95}" dt="2024-11-27T12:47:01.161" v="321" actId="20577"/>
        <pc:sldMkLst>
          <pc:docMk/>
          <pc:sldMk cId="4021280401" sldId="304"/>
        </pc:sldMkLst>
      </pc:sldChg>
      <pc:sldChg chg="modSp mod">
        <pc:chgData name="Jaroslav Vlasák" userId="2902b7b8-eb76-496b-a0f3-300cbfcc676d" providerId="ADAL" clId="{F7CB13E9-A962-409E-87A3-C41261E5FA95}" dt="2024-10-07T05:52:27.686" v="230" actId="1076"/>
        <pc:sldMkLst>
          <pc:docMk/>
          <pc:sldMk cId="1908497420" sldId="309"/>
        </pc:sldMkLst>
      </pc:sldChg>
    </pc:docChg>
  </pc:docChgLst>
  <pc:docChgLst>
    <pc:chgData name="Jaroslav Vlasák" userId="2902b7b8-eb76-496b-a0f3-300cbfcc676d" providerId="ADAL" clId="{825BB6F2-6C76-4602-9E20-6D050855E9AB}"/>
    <pc:docChg chg="modSld">
      <pc:chgData name="Jaroslav Vlasák" userId="2902b7b8-eb76-496b-a0f3-300cbfcc676d" providerId="ADAL" clId="{825BB6F2-6C76-4602-9E20-6D050855E9AB}" dt="2025-09-11T13:22:14.229" v="3" actId="20577"/>
      <pc:docMkLst>
        <pc:docMk/>
      </pc:docMkLst>
      <pc:sldChg chg="modSp mod">
        <pc:chgData name="Jaroslav Vlasák" userId="2902b7b8-eb76-496b-a0f3-300cbfcc676d" providerId="ADAL" clId="{825BB6F2-6C76-4602-9E20-6D050855E9AB}" dt="2025-09-11T13:22:14.229" v="3" actId="20577"/>
        <pc:sldMkLst>
          <pc:docMk/>
          <pc:sldMk cId="4021280401" sldId="265"/>
        </pc:sldMkLst>
        <pc:spChg chg="mod">
          <ac:chgData name="Jaroslav Vlasák" userId="2902b7b8-eb76-496b-a0f3-300cbfcc676d" providerId="ADAL" clId="{825BB6F2-6C76-4602-9E20-6D050855E9AB}" dt="2025-09-11T13:22:14.229" v="3" actId="20577"/>
          <ac:spMkLst>
            <pc:docMk/>
            <pc:sldMk cId="4021280401" sldId="265"/>
            <ac:spMk id="6" creationId="{00000000-0000-0000-0000-000000000000}"/>
          </ac:spMkLst>
        </pc:spChg>
      </pc:sldChg>
    </pc:docChg>
  </pc:docChgLst>
  <pc:docChgLst>
    <pc:chgData name="Jaroslav Vlasák" userId="2902b7b8-eb76-496b-a0f3-300cbfcc676d" providerId="ADAL" clId="{6637A9A5-A05D-4980-8913-42AC9F97B66C}"/>
    <pc:docChg chg="undo custSel addSld modSld sldOrd">
      <pc:chgData name="Jaroslav Vlasák" userId="2902b7b8-eb76-496b-a0f3-300cbfcc676d" providerId="ADAL" clId="{6637A9A5-A05D-4980-8913-42AC9F97B66C}" dt="2021-11-05T13:01:01.585" v="397" actId="20577"/>
      <pc:docMkLst>
        <pc:docMk/>
      </pc:docMkLst>
      <pc:sldChg chg="modSp mod">
        <pc:chgData name="Jaroslav Vlasák" userId="2902b7b8-eb76-496b-a0f3-300cbfcc676d" providerId="ADAL" clId="{6637A9A5-A05D-4980-8913-42AC9F97B66C}" dt="2021-11-05T12:58:30.426" v="344" actId="20577"/>
        <pc:sldMkLst>
          <pc:docMk/>
          <pc:sldMk cId="4021280401" sldId="265"/>
        </pc:sldMkLst>
      </pc:sldChg>
      <pc:sldChg chg="modSp mod">
        <pc:chgData name="Jaroslav Vlasák" userId="2902b7b8-eb76-496b-a0f3-300cbfcc676d" providerId="ADAL" clId="{6637A9A5-A05D-4980-8913-42AC9F97B66C}" dt="2021-11-05T12:59:16.296" v="363" actId="20577"/>
        <pc:sldMkLst>
          <pc:docMk/>
          <pc:sldMk cId="4021280401" sldId="282"/>
        </pc:sldMkLst>
      </pc:sldChg>
      <pc:sldChg chg="modSp mod">
        <pc:chgData name="Jaroslav Vlasák" userId="2902b7b8-eb76-496b-a0f3-300cbfcc676d" providerId="ADAL" clId="{6637A9A5-A05D-4980-8913-42AC9F97B66C}" dt="2021-11-05T07:18:08.429" v="1" actId="20577"/>
        <pc:sldMkLst>
          <pc:docMk/>
          <pc:sldMk cId="4021280401" sldId="283"/>
        </pc:sldMkLst>
      </pc:sldChg>
      <pc:sldChg chg="modSp mod">
        <pc:chgData name="Jaroslav Vlasák" userId="2902b7b8-eb76-496b-a0f3-300cbfcc676d" providerId="ADAL" clId="{6637A9A5-A05D-4980-8913-42AC9F97B66C}" dt="2021-11-05T13:00:17.285" v="379" actId="20577"/>
        <pc:sldMkLst>
          <pc:docMk/>
          <pc:sldMk cId="4021280401" sldId="287"/>
        </pc:sldMkLst>
      </pc:sldChg>
      <pc:sldChg chg="modSp mod">
        <pc:chgData name="Jaroslav Vlasák" userId="2902b7b8-eb76-496b-a0f3-300cbfcc676d" providerId="ADAL" clId="{6637A9A5-A05D-4980-8913-42AC9F97B66C}" dt="2021-11-05T13:01:01.585" v="397" actId="20577"/>
        <pc:sldMkLst>
          <pc:docMk/>
          <pc:sldMk cId="4021280401" sldId="292"/>
        </pc:sldMkLst>
      </pc:sldChg>
      <pc:sldChg chg="modSp mod">
        <pc:chgData name="Jaroslav Vlasák" userId="2902b7b8-eb76-496b-a0f3-300cbfcc676d" providerId="ADAL" clId="{6637A9A5-A05D-4980-8913-42AC9F97B66C}" dt="2021-11-05T07:26:28.199" v="213" actId="6549"/>
        <pc:sldMkLst>
          <pc:docMk/>
          <pc:sldMk cId="4021280401" sldId="303"/>
        </pc:sldMkLst>
      </pc:sldChg>
      <pc:sldChg chg="addSp delSp modSp add mod ord">
        <pc:chgData name="Jaroslav Vlasák" userId="2902b7b8-eb76-496b-a0f3-300cbfcc676d" providerId="ADAL" clId="{6637A9A5-A05D-4980-8913-42AC9F97B66C}" dt="2021-11-05T07:46:12.391" v="331" actId="14100"/>
        <pc:sldMkLst>
          <pc:docMk/>
          <pc:sldMk cId="850975480" sldId="308"/>
        </pc:sldMkLst>
      </pc:sldChg>
    </pc:docChg>
  </pc:docChgLst>
  <pc:docChgLst>
    <pc:chgData name="Jaroslav Vlasák" userId="2902b7b8-eb76-496b-a0f3-300cbfcc676d" providerId="ADAL" clId="{75CCE0AF-11CE-4E19-A245-FF23AC7FD3E7}"/>
    <pc:docChg chg="undo custSel modSld">
      <pc:chgData name="Jaroslav Vlasák" userId="2902b7b8-eb76-496b-a0f3-300cbfcc676d" providerId="ADAL" clId="{75CCE0AF-11CE-4E19-A245-FF23AC7FD3E7}" dt="2022-10-18T12:30:13.665" v="81" actId="14100"/>
      <pc:docMkLst>
        <pc:docMk/>
      </pc:docMkLst>
      <pc:sldChg chg="addSp delSp modSp mod">
        <pc:chgData name="Jaroslav Vlasák" userId="2902b7b8-eb76-496b-a0f3-300cbfcc676d" providerId="ADAL" clId="{75CCE0AF-11CE-4E19-A245-FF23AC7FD3E7}" dt="2022-10-18T12:30:13.665" v="81" actId="14100"/>
        <pc:sldMkLst>
          <pc:docMk/>
          <pc:sldMk cId="850975480" sldId="308"/>
        </pc:sldMkLst>
      </pc:sldChg>
    </pc:docChg>
  </pc:docChgLst>
  <pc:docChgLst>
    <pc:chgData name="Jaroslav Vlasák" userId="2902b7b8-eb76-496b-a0f3-300cbfcc676d" providerId="ADAL" clId="{9C8A28CC-7B6F-4968-BF5B-077FA057C8A1}"/>
    <pc:docChg chg="undo redo custSel modSld">
      <pc:chgData name="Jaroslav Vlasák" userId="2902b7b8-eb76-496b-a0f3-300cbfcc676d" providerId="ADAL" clId="{9C8A28CC-7B6F-4968-BF5B-077FA057C8A1}" dt="2024-09-10T04:00:32.209" v="180" actId="1076"/>
      <pc:docMkLst>
        <pc:docMk/>
      </pc:docMkLst>
      <pc:sldChg chg="addSp modSp mod">
        <pc:chgData name="Jaroslav Vlasák" userId="2902b7b8-eb76-496b-a0f3-300cbfcc676d" providerId="ADAL" clId="{9C8A28CC-7B6F-4968-BF5B-077FA057C8A1}" dt="2024-09-10T04:00:32.209" v="180" actId="1076"/>
        <pc:sldMkLst>
          <pc:docMk/>
          <pc:sldMk cId="4021280401" sldId="287"/>
        </pc:sldMkLst>
      </pc:sldChg>
      <pc:sldChg chg="modSp mod">
        <pc:chgData name="Jaroslav Vlasák" userId="2902b7b8-eb76-496b-a0f3-300cbfcc676d" providerId="ADAL" clId="{9C8A28CC-7B6F-4968-BF5B-077FA057C8A1}" dt="2024-09-04T07:50:47.234" v="90" actId="20577"/>
        <pc:sldMkLst>
          <pc:docMk/>
          <pc:sldMk cId="4021280401" sldId="294"/>
        </pc:sldMkLst>
      </pc:sldChg>
    </pc:docChg>
  </pc:docChgLst>
  <pc:docChgLst>
    <pc:chgData name="Jaroslav Vlasák" userId="2902b7b8-eb76-496b-a0f3-300cbfcc676d" providerId="ADAL" clId="{4A2E0203-6A48-4FAC-A524-3F058204F201}"/>
    <pc:docChg chg="custSel addSld modSld">
      <pc:chgData name="Jaroslav Vlasák" userId="2902b7b8-eb76-496b-a0f3-300cbfcc676d" providerId="ADAL" clId="{4A2E0203-6A48-4FAC-A524-3F058204F201}" dt="2025-09-12T13:03:31.707" v="423" actId="20577"/>
      <pc:docMkLst>
        <pc:docMk/>
      </pc:docMkLst>
      <pc:sldChg chg="modSp mod">
        <pc:chgData name="Jaroslav Vlasák" userId="2902b7b8-eb76-496b-a0f3-300cbfcc676d" providerId="ADAL" clId="{4A2E0203-6A48-4FAC-A524-3F058204F201}" dt="2025-09-12T12:45:42.065" v="5" actId="20577"/>
        <pc:sldMkLst>
          <pc:docMk/>
          <pc:sldMk cId="4021280401" sldId="265"/>
        </pc:sldMkLst>
        <pc:spChg chg="mod">
          <ac:chgData name="Jaroslav Vlasák" userId="2902b7b8-eb76-496b-a0f3-300cbfcc676d" providerId="ADAL" clId="{4A2E0203-6A48-4FAC-A524-3F058204F201}" dt="2025-09-12T12:45:42.065" v="5" actId="20577"/>
          <ac:spMkLst>
            <pc:docMk/>
            <pc:sldMk cId="4021280401" sldId="265"/>
            <ac:spMk id="6" creationId="{00000000-0000-0000-0000-000000000000}"/>
          </ac:spMkLst>
        </pc:spChg>
      </pc:sldChg>
      <pc:sldChg chg="addSp delSp modSp mod">
        <pc:chgData name="Jaroslav Vlasák" userId="2902b7b8-eb76-496b-a0f3-300cbfcc676d" providerId="ADAL" clId="{4A2E0203-6A48-4FAC-A524-3F058204F201}" dt="2025-09-12T12:46:11.841" v="11" actId="1076"/>
        <pc:sldMkLst>
          <pc:docMk/>
          <pc:sldMk cId="4021280401" sldId="274"/>
        </pc:sldMkLst>
        <pc:picChg chg="del">
          <ac:chgData name="Jaroslav Vlasák" userId="2902b7b8-eb76-496b-a0f3-300cbfcc676d" providerId="ADAL" clId="{4A2E0203-6A48-4FAC-A524-3F058204F201}" dt="2025-09-12T12:45:54.026" v="6" actId="478"/>
          <ac:picMkLst>
            <pc:docMk/>
            <pc:sldMk cId="4021280401" sldId="274"/>
            <ac:picMk id="9" creationId="{E1341C6E-3B71-D081-9F95-E0AC085BCD88}"/>
          </ac:picMkLst>
        </pc:picChg>
        <pc:picChg chg="add mod">
          <ac:chgData name="Jaroslav Vlasák" userId="2902b7b8-eb76-496b-a0f3-300cbfcc676d" providerId="ADAL" clId="{4A2E0203-6A48-4FAC-A524-3F058204F201}" dt="2025-09-12T12:46:11.841" v="11" actId="1076"/>
          <ac:picMkLst>
            <pc:docMk/>
            <pc:sldMk cId="4021280401" sldId="274"/>
            <ac:picMk id="1026" creationId="{81BFC866-4863-E75B-DDFC-CCCCC6353CD0}"/>
          </ac:picMkLst>
        </pc:picChg>
      </pc:sldChg>
      <pc:sldChg chg="delSp modSp mod">
        <pc:chgData name="Jaroslav Vlasák" userId="2902b7b8-eb76-496b-a0f3-300cbfcc676d" providerId="ADAL" clId="{4A2E0203-6A48-4FAC-A524-3F058204F201}" dt="2025-09-12T12:46:35.234" v="13" actId="6549"/>
        <pc:sldMkLst>
          <pc:docMk/>
          <pc:sldMk cId="4021280401" sldId="282"/>
        </pc:sldMkLst>
        <pc:spChg chg="mod">
          <ac:chgData name="Jaroslav Vlasák" userId="2902b7b8-eb76-496b-a0f3-300cbfcc676d" providerId="ADAL" clId="{4A2E0203-6A48-4FAC-A524-3F058204F201}" dt="2025-09-12T12:46:35.234" v="13" actId="6549"/>
          <ac:spMkLst>
            <pc:docMk/>
            <pc:sldMk cId="4021280401" sldId="282"/>
            <ac:spMk id="14" creationId="{00000000-0000-0000-0000-000000000000}"/>
          </ac:spMkLst>
        </pc:spChg>
        <pc:picChg chg="del">
          <ac:chgData name="Jaroslav Vlasák" userId="2902b7b8-eb76-496b-a0f3-300cbfcc676d" providerId="ADAL" clId="{4A2E0203-6A48-4FAC-A524-3F058204F201}" dt="2025-09-12T12:46:33.348" v="12" actId="478"/>
          <ac:picMkLst>
            <pc:docMk/>
            <pc:sldMk cId="4021280401" sldId="282"/>
            <ac:picMk id="3" creationId="{7844A343-1882-8E0E-988A-C7C8617EB489}"/>
          </ac:picMkLst>
        </pc:picChg>
      </pc:sldChg>
      <pc:sldChg chg="modSp mod">
        <pc:chgData name="Jaroslav Vlasák" userId="2902b7b8-eb76-496b-a0f3-300cbfcc676d" providerId="ADAL" clId="{4A2E0203-6A48-4FAC-A524-3F058204F201}" dt="2025-09-11T14:31:36.115" v="1" actId="20577"/>
        <pc:sldMkLst>
          <pc:docMk/>
          <pc:sldMk cId="4021280401" sldId="293"/>
        </pc:sldMkLst>
        <pc:spChg chg="mod">
          <ac:chgData name="Jaroslav Vlasák" userId="2902b7b8-eb76-496b-a0f3-300cbfcc676d" providerId="ADAL" clId="{4A2E0203-6A48-4FAC-A524-3F058204F201}" dt="2025-09-11T14:31:36.115" v="1" actId="20577"/>
          <ac:spMkLst>
            <pc:docMk/>
            <pc:sldMk cId="4021280401" sldId="293"/>
            <ac:spMk id="14" creationId="{00000000-0000-0000-0000-000000000000}"/>
          </ac:spMkLst>
        </pc:spChg>
      </pc:sldChg>
      <pc:sldChg chg="modSp mod">
        <pc:chgData name="Jaroslav Vlasák" userId="2902b7b8-eb76-496b-a0f3-300cbfcc676d" providerId="ADAL" clId="{4A2E0203-6A48-4FAC-A524-3F058204F201}" dt="2025-09-12T12:47:11.517" v="25" actId="20577"/>
        <pc:sldMkLst>
          <pc:docMk/>
          <pc:sldMk cId="4021280401" sldId="294"/>
        </pc:sldMkLst>
        <pc:spChg chg="mod">
          <ac:chgData name="Jaroslav Vlasák" userId="2902b7b8-eb76-496b-a0f3-300cbfcc676d" providerId="ADAL" clId="{4A2E0203-6A48-4FAC-A524-3F058204F201}" dt="2025-09-12T12:47:11.517" v="25" actId="20577"/>
          <ac:spMkLst>
            <pc:docMk/>
            <pc:sldMk cId="4021280401" sldId="294"/>
            <ac:spMk id="14" creationId="{00000000-0000-0000-0000-000000000000}"/>
          </ac:spMkLst>
        </pc:spChg>
      </pc:sldChg>
      <pc:sldChg chg="modSp mod">
        <pc:chgData name="Jaroslav Vlasák" userId="2902b7b8-eb76-496b-a0f3-300cbfcc676d" providerId="ADAL" clId="{4A2E0203-6A48-4FAC-A524-3F058204F201}" dt="2025-09-12T12:49:34.372" v="199" actId="20577"/>
        <pc:sldMkLst>
          <pc:docMk/>
          <pc:sldMk cId="4021280401" sldId="297"/>
        </pc:sldMkLst>
        <pc:spChg chg="mod">
          <ac:chgData name="Jaroslav Vlasák" userId="2902b7b8-eb76-496b-a0f3-300cbfcc676d" providerId="ADAL" clId="{4A2E0203-6A48-4FAC-A524-3F058204F201}" dt="2025-09-12T12:49:34.372" v="199" actId="20577"/>
          <ac:spMkLst>
            <pc:docMk/>
            <pc:sldMk cId="4021280401" sldId="297"/>
            <ac:spMk id="8" creationId="{00000000-0000-0000-0000-000000000000}"/>
          </ac:spMkLst>
        </pc:spChg>
      </pc:sldChg>
      <pc:sldChg chg="modSp mod">
        <pc:chgData name="Jaroslav Vlasák" userId="2902b7b8-eb76-496b-a0f3-300cbfcc676d" providerId="ADAL" clId="{4A2E0203-6A48-4FAC-A524-3F058204F201}" dt="2025-09-12T12:50:20.106" v="202" actId="20577"/>
        <pc:sldMkLst>
          <pc:docMk/>
          <pc:sldMk cId="4021280401" sldId="304"/>
        </pc:sldMkLst>
        <pc:spChg chg="mod">
          <ac:chgData name="Jaroslav Vlasák" userId="2902b7b8-eb76-496b-a0f3-300cbfcc676d" providerId="ADAL" clId="{4A2E0203-6A48-4FAC-A524-3F058204F201}" dt="2025-09-12T12:50:20.106" v="202" actId="20577"/>
          <ac:spMkLst>
            <pc:docMk/>
            <pc:sldMk cId="4021280401" sldId="304"/>
            <ac:spMk id="10" creationId="{00000000-0000-0000-0000-000000000000}"/>
          </ac:spMkLst>
        </pc:spChg>
      </pc:sldChg>
      <pc:sldChg chg="addSp modSp new mod">
        <pc:chgData name="Jaroslav Vlasák" userId="2902b7b8-eb76-496b-a0f3-300cbfcc676d" providerId="ADAL" clId="{4A2E0203-6A48-4FAC-A524-3F058204F201}" dt="2025-09-12T13:03:31.707" v="423" actId="20577"/>
        <pc:sldMkLst>
          <pc:docMk/>
          <pc:sldMk cId="639277387" sldId="310"/>
        </pc:sldMkLst>
        <pc:spChg chg="mod">
          <ac:chgData name="Jaroslav Vlasák" userId="2902b7b8-eb76-496b-a0f3-300cbfcc676d" providerId="ADAL" clId="{4A2E0203-6A48-4FAC-A524-3F058204F201}" dt="2025-09-12T12:52:29.178" v="228" actId="20577"/>
          <ac:spMkLst>
            <pc:docMk/>
            <pc:sldMk cId="639277387" sldId="310"/>
            <ac:spMk id="2" creationId="{E2AD13D8-0B8B-2ACF-507E-1244324C90A0}"/>
          </ac:spMkLst>
        </pc:spChg>
        <pc:spChg chg="mod">
          <ac:chgData name="Jaroslav Vlasák" userId="2902b7b8-eb76-496b-a0f3-300cbfcc676d" providerId="ADAL" clId="{4A2E0203-6A48-4FAC-A524-3F058204F201}" dt="2025-09-12T13:03:31.707" v="423" actId="20577"/>
          <ac:spMkLst>
            <pc:docMk/>
            <pc:sldMk cId="639277387" sldId="310"/>
            <ac:spMk id="3" creationId="{E1E211F8-2168-99EB-4033-29582762511B}"/>
          </ac:spMkLst>
        </pc:spChg>
        <pc:picChg chg="add mod">
          <ac:chgData name="Jaroslav Vlasák" userId="2902b7b8-eb76-496b-a0f3-300cbfcc676d" providerId="ADAL" clId="{4A2E0203-6A48-4FAC-A524-3F058204F201}" dt="2025-09-12T12:59:47.841" v="295" actId="1076"/>
          <ac:picMkLst>
            <pc:docMk/>
            <pc:sldMk cId="639277387" sldId="310"/>
            <ac:picMk id="2050" creationId="{1F3D8BF4-9945-8D7B-5F54-2A83D22BB494}"/>
          </ac:picMkLst>
        </pc:picChg>
        <pc:picChg chg="add mod">
          <ac:chgData name="Jaroslav Vlasák" userId="2902b7b8-eb76-496b-a0f3-300cbfcc676d" providerId="ADAL" clId="{4A2E0203-6A48-4FAC-A524-3F058204F201}" dt="2025-09-12T13:02:42.979" v="421" actId="1076"/>
          <ac:picMkLst>
            <pc:docMk/>
            <pc:sldMk cId="639277387" sldId="310"/>
            <ac:picMk id="2052" creationId="{0F894D3F-6D9A-3F13-1F2F-9E50874E4AC1}"/>
          </ac:picMkLst>
        </pc:picChg>
        <pc:picChg chg="add mod">
          <ac:chgData name="Jaroslav Vlasák" userId="2902b7b8-eb76-496b-a0f3-300cbfcc676d" providerId="ADAL" clId="{4A2E0203-6A48-4FAC-A524-3F058204F201}" dt="2025-09-12T13:02:40.690" v="420" actId="1076"/>
          <ac:picMkLst>
            <pc:docMk/>
            <pc:sldMk cId="639277387" sldId="310"/>
            <ac:picMk id="2054" creationId="{7DD880BD-E2B6-A0E5-B62F-BF60E900273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EFF1C-4C54-4049-A475-6C6F23AFDF68}" type="datetimeFigureOut">
              <a:rPr lang="sk-SK" smtClean="0"/>
              <a:pPr/>
              <a:t>23. 10. 2025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45FB1-6CF7-4E68-948F-B374C35DA42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3713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091" y="4554747"/>
            <a:ext cx="7677510" cy="76270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k-S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2090" y="5234109"/>
            <a:ext cx="7677512" cy="401861"/>
          </a:xfr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2090" y="6356350"/>
            <a:ext cx="2743200" cy="365125"/>
          </a:xfrm>
        </p:spPr>
        <p:txBody>
          <a:bodyPr/>
          <a:lstStyle/>
          <a:p>
            <a:fld id="{E19A341E-3E64-4E8E-9864-7DEEC8880162}" type="datetime1">
              <a:rPr lang="sk-SK" smtClean="0"/>
              <a:pPr/>
              <a:t>23. 10. 2025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321815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3F5E0-354B-4FC8-96EF-547E6A2A43BF}" type="datetime1">
              <a:rPr lang="sk-SK" smtClean="0"/>
              <a:pPr/>
              <a:t>23. 10. 2025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737C-390F-4E1E-A1F5-1636B5B9285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039692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576" y="365126"/>
            <a:ext cx="10120223" cy="118763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3576" y="1825625"/>
            <a:ext cx="10120224" cy="435133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02A8E-C666-47F4-B35F-8F8B42D8E243}" type="datetime1">
              <a:rPr lang="sk-SK" smtClean="0"/>
              <a:pPr/>
              <a:t>23. 10. 2025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62581" y="638356"/>
            <a:ext cx="1029419" cy="560716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fld id="{FBB2B0D3-5362-4370-A1AB-3649A94679DA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8488343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433A-2AF0-4214-A44C-98A15A71CCFC}" type="datetime1">
              <a:rPr lang="sk-SK" smtClean="0"/>
              <a:pPr/>
              <a:t>23. 10. 2025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737C-390F-4E1E-A1F5-1636B5B9285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8520548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493A1-01DE-47D2-ADD9-E6688EA7ADA6}" type="datetime1">
              <a:rPr lang="sk-SK" smtClean="0"/>
              <a:pPr/>
              <a:t>23. 10. 2025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737C-390F-4E1E-A1F5-1636B5B9285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403148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EA0C-C239-4C84-B659-A3DEAFCD5B44}" type="datetime1">
              <a:rPr lang="sk-SK" smtClean="0"/>
              <a:pPr/>
              <a:t>23. 10. 2025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737C-390F-4E1E-A1F5-1636B5B9285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6549728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A61EA-7C25-441C-81A2-3970085229D9}" type="datetime1">
              <a:rPr lang="sk-SK" smtClean="0"/>
              <a:pPr/>
              <a:t>23. 10. 2025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737C-390F-4E1E-A1F5-1636B5B9285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8900127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66B1-E23B-4A85-85D3-1B22536C309A}" type="datetime1">
              <a:rPr lang="sk-SK" smtClean="0"/>
              <a:pPr/>
              <a:t>23. 10. 2025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737C-390F-4E1E-A1F5-1636B5B9285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3244979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A46F-DFE6-4C9E-A5B2-8ED9938DC06A}" type="datetime1">
              <a:rPr lang="sk-SK" smtClean="0"/>
              <a:pPr/>
              <a:t>23. 10. 2025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737C-390F-4E1E-A1F5-1636B5B9285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2197940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B35B9-8AD6-41CD-BC49-B9431B9CA9B9}" type="datetime1">
              <a:rPr lang="sk-SK" smtClean="0"/>
              <a:pPr/>
              <a:t>23. 10. 2025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737C-390F-4E1E-A1F5-1636B5B9285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520107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877C9-5792-457F-B155-55D9220934D2}" type="datetime1">
              <a:rPr lang="sk-SK" smtClean="0"/>
              <a:pPr/>
              <a:t>23. 10. 2025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8737C-390F-4E1E-A1F5-1636B5B9285C}" type="slidenum">
              <a:rPr lang="sk-SK" smtClean="0"/>
              <a:pPr/>
              <a:t>‹#›</a:t>
            </a:fld>
            <a:endParaRPr lang="sk-SK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71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mailto:kasuba@agrotec.cz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9.gif"/><Relationship Id="rId7" Type="http://schemas.openxmlformats.org/officeDocument/2006/relationships/image" Target="../media/image5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50.jpeg"/><Relationship Id="rId4" Type="http://schemas.openxmlformats.org/officeDocument/2006/relationships/image" Target="../media/image34.png"/><Relationship Id="rId9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57.tiff"/><Relationship Id="rId12" Type="http://schemas.openxmlformats.org/officeDocument/2006/relationships/image" Target="../media/image3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31.jpeg"/><Relationship Id="rId5" Type="http://schemas.openxmlformats.org/officeDocument/2006/relationships/image" Target="../media/image55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57.tiff"/><Relationship Id="rId12" Type="http://schemas.openxmlformats.org/officeDocument/2006/relationships/image" Target="../media/image3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31.jpeg"/><Relationship Id="rId5" Type="http://schemas.openxmlformats.org/officeDocument/2006/relationships/image" Target="../media/image55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www.cichnovabrno.cz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8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25.pn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hyperlink" Target="http://www.facebook.com/ISSABrno/" TargetMode="External"/><Relationship Id="rId4" Type="http://schemas.openxmlformats.org/officeDocument/2006/relationships/hyperlink" Target="http://www.issabrno.cz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jan.slanina@issabrno.cz" TargetMode="External"/><Relationship Id="rId2" Type="http://schemas.openxmlformats.org/officeDocument/2006/relationships/hyperlink" Target="mailto:pavel.krejci@issabrno.cz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mailto:jana.malikova@issabrno.cz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ISŠA BRNO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228737C-390F-4E1E-A1F5-1636B5B9285C}" type="slidenum">
              <a:rPr lang="sk-SK" smtClean="0"/>
              <a:pPr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3483931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OBORY STUDIA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10</a:t>
            </a:fld>
            <a:endParaRPr lang="sk-SK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33576" y="1549400"/>
            <a:ext cx="10120224" cy="4627563"/>
          </a:xfrm>
        </p:spPr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UČEBNÍ OBORY – 3 roky – výuční list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Mechanik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opravář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motorových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vozidel</a:t>
            </a:r>
            <a:endParaRPr lang="sk-SK" sz="3200" b="1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ŠVP - Mechanik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nákladních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vozidel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a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autobusů</a:t>
            </a:r>
            <a:endParaRPr lang="sk-SK" sz="32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3" descr="U:\FOTOGRAFIE_PROPAGAČNÍ\autobus\IMG_18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2000" y="3497648"/>
            <a:ext cx="5040000" cy="3360352"/>
          </a:xfrm>
          <a:prstGeom prst="rect">
            <a:avLst/>
          </a:prstGeom>
          <a:noFill/>
        </p:spPr>
      </p:pic>
      <p:pic>
        <p:nvPicPr>
          <p:cNvPr id="7" name="Picture 4" descr="C:\Users\chvil89848\Disk Google\ISŠA\Loga partnerů\loga firem\scania_lock-up_v_pos_L_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20" y="5549054"/>
            <a:ext cx="1590111" cy="855320"/>
          </a:xfrm>
          <a:prstGeom prst="rect">
            <a:avLst/>
          </a:prstGeom>
          <a:noFill/>
        </p:spPr>
      </p:pic>
      <p:pic>
        <p:nvPicPr>
          <p:cNvPr id="8" name="Picture 5" descr="C:\Users\chvil89848\Disk Google\ISŠA\Loga partnerů\loga firem\Volvo_iron_mark_RGB_80m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6603" y="5722756"/>
            <a:ext cx="743760" cy="743760"/>
          </a:xfrm>
          <a:prstGeom prst="rect">
            <a:avLst/>
          </a:prstGeom>
          <a:noFill/>
        </p:spPr>
      </p:pic>
      <p:pic>
        <p:nvPicPr>
          <p:cNvPr id="9" name="Picture 6" descr="C:\Users\chvil89848\Disk Google\ISŠA\Loga partnerů\loga firem\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5435" y="5752730"/>
            <a:ext cx="2138245" cy="767053"/>
          </a:xfrm>
          <a:prstGeom prst="rect">
            <a:avLst/>
          </a:prstGeom>
          <a:noFill/>
        </p:spPr>
      </p:pic>
      <p:pic>
        <p:nvPicPr>
          <p:cNvPr id="10" name="Picture 7" descr="C:\Users\chvil89848\Disk Google\ISŠA\Loga partnerů\loga firem\Agrotec\IVECO_pos_RG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4220" y="4727323"/>
            <a:ext cx="2912875" cy="603343"/>
          </a:xfrm>
          <a:prstGeom prst="rect">
            <a:avLst/>
          </a:prstGeom>
          <a:noFill/>
        </p:spPr>
      </p:pic>
      <p:pic>
        <p:nvPicPr>
          <p:cNvPr id="11" name="Picture 9" descr="VÃ½sledek obrÃ¡zku pro logo da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34144" y="4710021"/>
            <a:ext cx="2229758" cy="620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OBORY STUDIA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11</a:t>
            </a:fld>
            <a:endParaRPr lang="sk-SK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33576" y="1549400"/>
            <a:ext cx="10120224" cy="4627563"/>
          </a:xfrm>
        </p:spPr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UČEBNÍ OBORY – 3 roky – výuční list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Mechanik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opravář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motorových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vozidel</a:t>
            </a:r>
            <a:endParaRPr lang="sk-SK" sz="3200" b="1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ŠVP - Mechanik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nákladních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vozidel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a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autobusů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SCANIA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5A9339-D621-BC1F-0A2C-49998B6B4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574374"/>
            <a:ext cx="6201640" cy="943107"/>
          </a:xfrm>
          <a:prstGeom prst="rect">
            <a:avLst/>
          </a:prstGeom>
        </p:spPr>
      </p:pic>
      <p:pic>
        <p:nvPicPr>
          <p:cNvPr id="13" name="Obrázek 12" descr="Obsah obrázku osoba, oblečení, Autodíly, pneumatika&#10;&#10;Popis byl vytvořen automaticky">
            <a:extLst>
              <a:ext uri="{FF2B5EF4-FFF2-40B4-BE49-F238E27FC236}">
                <a16:creationId xmlns:a16="http://schemas.microsoft.com/office/drawing/2014/main" id="{7B82572C-EF41-F554-3554-FA0A5FFA2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458" y="3472749"/>
            <a:ext cx="4589318" cy="3059545"/>
          </a:xfrm>
          <a:prstGeom prst="rect">
            <a:avLst/>
          </a:prstGeom>
        </p:spPr>
      </p:pic>
      <p:pic>
        <p:nvPicPr>
          <p:cNvPr id="16" name="Obrázek 15" descr="Obsah obrázku kolo, vozidlo, pneumatika, Autodíly&#10;&#10;Popis byl vytvořen automaticky">
            <a:extLst>
              <a:ext uri="{FF2B5EF4-FFF2-40B4-BE49-F238E27FC236}">
                <a16:creationId xmlns:a16="http://schemas.microsoft.com/office/drawing/2014/main" id="{16B9DB4F-BF67-4661-DD43-D7FFC8FCFB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527" y="1472302"/>
            <a:ext cx="2178401" cy="146361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1BFC866-4863-E75B-DDFC-CCCCC6353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00" y="4020563"/>
            <a:ext cx="5947240" cy="118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OBORY STUDIA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12</a:t>
            </a:fld>
            <a:endParaRPr lang="sk-SK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964733" y="1549400"/>
            <a:ext cx="10930855" cy="4627563"/>
          </a:xfrm>
        </p:spPr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UČEBNÍ OBORY – 3 roky – výuční list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Mechanik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opravář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motorových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vozidel</a:t>
            </a:r>
            <a:endParaRPr lang="sk-SK" sz="3200" b="1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ŠVP – Mechanik/diagnostik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zemědělské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a stavební techniky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Praktická výuka na nejmodernějších strojích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Zájem firmy o praktikanty a o názory rodičů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Finanční podpora během studia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0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indent="0">
              <a:buNone/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Připravujeme exkurze po pracovištích odborného výcviku!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Pošlete kontakt, pozveme Vás!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u="none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kasuba@agrotec.cz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tel.: 602 122 565    </a:t>
            </a:r>
          </a:p>
          <a:p>
            <a:pPr marL="0" indent="0">
              <a:lnSpc>
                <a:spcPct val="100000"/>
              </a:lnSpc>
              <a:buNone/>
            </a:pPr>
            <a:endParaRPr lang="sk-SK" sz="32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U:\2018_01_27_DOD\DOD_2018_01_27 _ (1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2000" y="3498000"/>
            <a:ext cx="5040000" cy="3360000"/>
          </a:xfrm>
          <a:prstGeom prst="rect">
            <a:avLst/>
          </a:prstGeom>
          <a:noFill/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0BA8A3F-8B21-4105-AF51-EA5A5E3D45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414" y="1609875"/>
            <a:ext cx="4297380" cy="154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OBORY STUDIA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13</a:t>
            </a:fld>
            <a:endParaRPr lang="sk-SK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33576" y="1549400"/>
            <a:ext cx="10120224" cy="4627563"/>
          </a:xfrm>
        </p:spPr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UČEBNÍ OBORY – 3 roky – výuční list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Mechanik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opravář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motorových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vozidel</a:t>
            </a:r>
            <a:endParaRPr lang="sk-SK" sz="3200" b="1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ŠVP - Mechanik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motocyklů</a:t>
            </a:r>
            <a:endParaRPr lang="sk-SK" sz="32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 descr="U:\FOTOGRAFIE_PROPAGAČNÍ\výběr foto\IMG_9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2000" y="3497647"/>
            <a:ext cx="5040000" cy="3360353"/>
          </a:xfrm>
          <a:prstGeom prst="rect">
            <a:avLst/>
          </a:prstGeom>
          <a:noFill/>
        </p:spPr>
      </p:pic>
      <p:pic>
        <p:nvPicPr>
          <p:cNvPr id="11" name="Picture 4" descr="C:\Users\chvil89848\Disk Google\ISŠA\Loga partnerů\loga firem\harl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4786" y="5845482"/>
            <a:ext cx="925834" cy="709083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8558" y="4310083"/>
            <a:ext cx="274037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Z:\Papala\Loga firem na web\Loga firem praxe žáků individuální\logo-PEMM_4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8655" y="5904833"/>
            <a:ext cx="2560823" cy="626126"/>
          </a:xfrm>
          <a:prstGeom prst="rect">
            <a:avLst/>
          </a:prstGeom>
          <a:noFill/>
        </p:spPr>
      </p:pic>
      <p:pic>
        <p:nvPicPr>
          <p:cNvPr id="1026" name="Picture 2" descr="Z:\Papala\Loga firem na web\Loga firem praxe žáků individuální\1autonova dlouhá negati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94485" y="5883215"/>
            <a:ext cx="1902936" cy="634312"/>
          </a:xfrm>
          <a:prstGeom prst="rect">
            <a:avLst/>
          </a:prstGeom>
          <a:noFill/>
        </p:spPr>
      </p:pic>
      <p:pic>
        <p:nvPicPr>
          <p:cNvPr id="1027" name="Picture 3" descr="Z:\Papala\Loga firem na web\Loga firem praxe žáků individuální\Cartec_nahle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5312" y="4290904"/>
            <a:ext cx="3210255" cy="658102"/>
          </a:xfrm>
          <a:prstGeom prst="rect">
            <a:avLst/>
          </a:prstGeom>
          <a:noFill/>
        </p:spPr>
      </p:pic>
      <p:pic>
        <p:nvPicPr>
          <p:cNvPr id="1028" name="Picture 4" descr="Z:\Papala\Loga firem na web\Loga firem praxe žáků individuální\renocar_bmw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74041" y="4985754"/>
            <a:ext cx="2938775" cy="720000"/>
          </a:xfrm>
          <a:prstGeom prst="rect">
            <a:avLst/>
          </a:prstGeom>
          <a:noFill/>
        </p:spPr>
      </p:pic>
      <p:pic>
        <p:nvPicPr>
          <p:cNvPr id="1030" name="Picture 6" descr="VÃ½sledek obrÃ¡zku pro faber moto"/>
          <p:cNvPicPr>
            <a:picLocks noChangeAspect="1" noChangeArrowheads="1"/>
          </p:cNvPicPr>
          <p:nvPr/>
        </p:nvPicPr>
        <p:blipFill>
          <a:blip r:embed="rId9" cstate="print"/>
          <a:srcRect t="15352" b="4988"/>
          <a:stretch>
            <a:fillRect/>
          </a:stretch>
        </p:blipFill>
        <p:spPr bwMode="auto">
          <a:xfrm>
            <a:off x="1375324" y="5012266"/>
            <a:ext cx="2108550" cy="7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OBORY STUDIA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14</a:t>
            </a:fld>
            <a:endParaRPr lang="sk-SK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33576" y="1549400"/>
            <a:ext cx="10120224" cy="4627563"/>
          </a:xfrm>
        </p:spPr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UČEBNÍ OBORY – 3 roky – výuční list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ŠVP –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Karosář</a:t>
            </a:r>
            <a:endParaRPr lang="sk-SK" sz="32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00000"/>
              </a:lnSpc>
            </a:pPr>
            <a:r>
              <a:rPr lang="sk-SK" sz="2000" b="1" dirty="0">
                <a:latin typeface="Calibri" pitchFamily="34" charset="0"/>
                <a:cs typeface="Calibri" pitchFamily="34" charset="0"/>
              </a:rPr>
              <a:t>Bonus – </a:t>
            </a:r>
            <a:r>
              <a:rPr lang="sk-SK" sz="2000" b="1" dirty="0" err="1">
                <a:latin typeface="Calibri" pitchFamily="34" charset="0"/>
                <a:cs typeface="Calibri" pitchFamily="34" charset="0"/>
              </a:rPr>
              <a:t>svářečský</a:t>
            </a:r>
            <a:r>
              <a:rPr lang="sk-SK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sk-SK" sz="2000" b="1" dirty="0" err="1">
                <a:latin typeface="Calibri" pitchFamily="34" charset="0"/>
                <a:cs typeface="Calibri" pitchFamily="34" charset="0"/>
              </a:rPr>
              <a:t>průkaz</a:t>
            </a:r>
            <a:endParaRPr lang="sk-SK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U:\FOTOGRAFIE_PROPAGAČNÍ\výběr foto\IMG_93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2000" y="3498000"/>
            <a:ext cx="5040000" cy="33600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3750" y="3642664"/>
            <a:ext cx="274037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Z:\Papala\Loga firem na web\Loga firem praxe žáků individuální\1autonova dlouhá negati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4827" y="4387404"/>
            <a:ext cx="1371600" cy="457200"/>
          </a:xfrm>
          <a:prstGeom prst="rect">
            <a:avLst/>
          </a:prstGeom>
          <a:noFill/>
        </p:spPr>
      </p:pic>
      <p:pic>
        <p:nvPicPr>
          <p:cNvPr id="3075" name="Picture 3" descr="Z:\Papala\Loga firem na web\Loga firem praxe žáků individuální\renocar_bm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9829" y="4948275"/>
            <a:ext cx="3298208" cy="808061"/>
          </a:xfrm>
          <a:prstGeom prst="rect">
            <a:avLst/>
          </a:prstGeom>
          <a:noFill/>
        </p:spPr>
      </p:pic>
      <p:pic>
        <p:nvPicPr>
          <p:cNvPr id="3076" name="Picture 4" descr="Z:\Papala\Loga firem na web\Loga firem praxe žáků individuální\brnoca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3069" y="4376692"/>
            <a:ext cx="2753283" cy="470902"/>
          </a:xfrm>
          <a:prstGeom prst="rect">
            <a:avLst/>
          </a:prstGeom>
          <a:noFill/>
        </p:spPr>
      </p:pic>
      <p:pic>
        <p:nvPicPr>
          <p:cNvPr id="3077" name="Picture 5" descr="Z:\Papala\Loga firem na web\Loga firem praxe žáků individuální\Brno_zen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6853" y="3737499"/>
            <a:ext cx="2660800" cy="531427"/>
          </a:xfrm>
          <a:prstGeom prst="rect">
            <a:avLst/>
          </a:prstGeom>
          <a:noFill/>
        </p:spPr>
      </p:pic>
      <p:pic>
        <p:nvPicPr>
          <p:cNvPr id="12" name="Picture 9" descr="VÃ½sledek obrÃ¡zku pro logo hoÅ¡e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7587" y="4908741"/>
            <a:ext cx="1341528" cy="831298"/>
          </a:xfrm>
          <a:prstGeom prst="rect">
            <a:avLst/>
          </a:prstGeom>
          <a:noFill/>
        </p:spPr>
      </p:pic>
      <p:pic>
        <p:nvPicPr>
          <p:cNvPr id="13" name="Picture 12" descr="C:\Users\chvil89848\Disk Google\ISŠA\Loga partnerů\loga firem\bs_log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0047" y="5900880"/>
            <a:ext cx="2476278" cy="668595"/>
          </a:xfrm>
          <a:prstGeom prst="rect">
            <a:avLst/>
          </a:prstGeom>
          <a:noFill/>
        </p:spPr>
      </p:pic>
      <p:pic>
        <p:nvPicPr>
          <p:cNvPr id="15" name="Picture 15" descr="VÃ½sledek obrÃ¡zku pro logo auto pokornÃ½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63458" y="5907943"/>
            <a:ext cx="1643369" cy="729724"/>
          </a:xfrm>
          <a:prstGeom prst="rect">
            <a:avLst/>
          </a:prstGeom>
          <a:noFill/>
        </p:spPr>
      </p:pic>
      <p:pic>
        <p:nvPicPr>
          <p:cNvPr id="16" name="Picture 17" descr="C:\Users\chvil89848\Disk Google\ISŠA\Loga partnerů\loga firem\Agrotec\KIA_3D_201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08020" y="5992427"/>
            <a:ext cx="1194118" cy="626991"/>
          </a:xfrm>
          <a:prstGeom prst="rect">
            <a:avLst/>
          </a:prstGeom>
          <a:noFill/>
        </p:spPr>
      </p:pic>
      <p:pic>
        <p:nvPicPr>
          <p:cNvPr id="17" name="Picture 18" descr="C:\Users\chvil89848\Disk Google\ISŠA\Loga partnerů\loga firem\Agrotec\SKODA 3D Small_RGB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32001" y="4941612"/>
            <a:ext cx="694927" cy="798426"/>
          </a:xfrm>
          <a:prstGeom prst="rect">
            <a:avLst/>
          </a:prstGeom>
          <a:noFill/>
        </p:spPr>
      </p:pic>
      <p:pic>
        <p:nvPicPr>
          <p:cNvPr id="3079" name="Picture 7" descr="Z:\Papala\Loga firem na web\Loga firem praxe žáků individuální\logo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01677" y="4374757"/>
            <a:ext cx="1478517" cy="530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OBORY STUDIA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15</a:t>
            </a:fld>
            <a:endParaRPr lang="sk-SK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33576" y="1549400"/>
            <a:ext cx="10120224" cy="4627563"/>
          </a:xfrm>
        </p:spPr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UČEBNÍ OBORY – 3 roky – výuční list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ŠVP -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Autolakýrník</a:t>
            </a:r>
            <a:endParaRPr lang="sk-SK" sz="32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2" descr="U:\FOTOGRAFIE_PROPAGAČNÍ\foto_obory_profi\Výběr\lakýrnici (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2000" y="3497648"/>
            <a:ext cx="5040000" cy="3360352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3750" y="3642664"/>
            <a:ext cx="274037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Z:\Papala\Loga firem na web\Loga firem praxe žáků individuální\1autonova dlouhá negati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4827" y="4387404"/>
            <a:ext cx="1371600" cy="457200"/>
          </a:xfrm>
          <a:prstGeom prst="rect">
            <a:avLst/>
          </a:prstGeom>
          <a:noFill/>
        </p:spPr>
      </p:pic>
      <p:pic>
        <p:nvPicPr>
          <p:cNvPr id="9" name="Picture 3" descr="Z:\Papala\Loga firem na web\Loga firem praxe žáků individuální\renocar_bm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9829" y="4948275"/>
            <a:ext cx="3298208" cy="808061"/>
          </a:xfrm>
          <a:prstGeom prst="rect">
            <a:avLst/>
          </a:prstGeom>
          <a:noFill/>
        </p:spPr>
      </p:pic>
      <p:pic>
        <p:nvPicPr>
          <p:cNvPr id="10" name="Picture 4" descr="Z:\Papala\Loga firem na web\Loga firem praxe žáků individuální\brnoca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3069" y="4376692"/>
            <a:ext cx="2753283" cy="470902"/>
          </a:xfrm>
          <a:prstGeom prst="rect">
            <a:avLst/>
          </a:prstGeom>
          <a:noFill/>
        </p:spPr>
      </p:pic>
      <p:pic>
        <p:nvPicPr>
          <p:cNvPr id="11" name="Picture 5" descr="Z:\Papala\Loga firem na web\Loga firem praxe žáků individuální\Brno_zen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6853" y="3737499"/>
            <a:ext cx="2660800" cy="531427"/>
          </a:xfrm>
          <a:prstGeom prst="rect">
            <a:avLst/>
          </a:prstGeom>
          <a:noFill/>
        </p:spPr>
      </p:pic>
      <p:pic>
        <p:nvPicPr>
          <p:cNvPr id="12" name="Picture 9" descr="VÃ½sledek obrÃ¡zku pro logo hoÅ¡e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7587" y="4908741"/>
            <a:ext cx="1341528" cy="831298"/>
          </a:xfrm>
          <a:prstGeom prst="rect">
            <a:avLst/>
          </a:prstGeom>
          <a:noFill/>
        </p:spPr>
      </p:pic>
      <p:pic>
        <p:nvPicPr>
          <p:cNvPr id="13" name="Picture 12" descr="C:\Users\chvil89848\Disk Google\ISŠA\Loga partnerů\loga firem\bs_log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0047" y="5900880"/>
            <a:ext cx="2476278" cy="668595"/>
          </a:xfrm>
          <a:prstGeom prst="rect">
            <a:avLst/>
          </a:prstGeom>
          <a:noFill/>
        </p:spPr>
      </p:pic>
      <p:pic>
        <p:nvPicPr>
          <p:cNvPr id="15" name="Picture 15" descr="VÃ½sledek obrÃ¡zku pro logo auto pokornÃ½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63458" y="5907943"/>
            <a:ext cx="1643369" cy="729724"/>
          </a:xfrm>
          <a:prstGeom prst="rect">
            <a:avLst/>
          </a:prstGeom>
          <a:noFill/>
        </p:spPr>
      </p:pic>
      <p:pic>
        <p:nvPicPr>
          <p:cNvPr id="16" name="Picture 17" descr="C:\Users\chvil89848\Disk Google\ISŠA\Loga partnerů\loga firem\Agrotec\KIA_3D_201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08020" y="5992427"/>
            <a:ext cx="1194118" cy="626991"/>
          </a:xfrm>
          <a:prstGeom prst="rect">
            <a:avLst/>
          </a:prstGeom>
          <a:noFill/>
        </p:spPr>
      </p:pic>
      <p:pic>
        <p:nvPicPr>
          <p:cNvPr id="17" name="Picture 18" descr="C:\Users\chvil89848\Disk Google\ISŠA\Loga partnerů\loga firem\Agrotec\SKODA 3D Small_RGB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32001" y="4941612"/>
            <a:ext cx="694927" cy="798426"/>
          </a:xfrm>
          <a:prstGeom prst="rect">
            <a:avLst/>
          </a:prstGeom>
          <a:noFill/>
        </p:spPr>
      </p:pic>
      <p:pic>
        <p:nvPicPr>
          <p:cNvPr id="18" name="Picture 7" descr="Z:\Papala\Loga firem na web\Loga firem praxe žáků individuální\logo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01677" y="4374757"/>
            <a:ext cx="1478517" cy="530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OBORY STUDIA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16</a:t>
            </a:fld>
            <a:endParaRPr lang="sk-SK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33576" y="1549400"/>
            <a:ext cx="10120224" cy="4627563"/>
          </a:xfrm>
        </p:spPr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STUDIJNÍ OBORY – 4 roky – maturitní </a:t>
            </a:r>
            <a:r>
              <a:rPr lang="sk-SK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vysvědčení</a:t>
            </a:r>
            <a:endParaRPr lang="sk-SK" sz="3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ŠVP - Dopravní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prostředky</a:t>
            </a:r>
            <a:endParaRPr lang="sk-SK" sz="32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 descr="U:\FOTOGRAFIE_PROPAGAČNÍ\foto_obory_profi\Výběr\IMG_6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2000" y="3498000"/>
            <a:ext cx="5040000" cy="3360000"/>
          </a:xfrm>
          <a:prstGeom prst="rect">
            <a:avLst/>
          </a:prstGeom>
          <a:noFill/>
        </p:spPr>
      </p:pic>
      <p:pic>
        <p:nvPicPr>
          <p:cNvPr id="6" name="Obrázek 5" descr="Obsah obrázku hračka, kreslení&#10;&#10;Popis byl vytvořen automaticky">
            <a:extLst>
              <a:ext uri="{FF2B5EF4-FFF2-40B4-BE49-F238E27FC236}">
                <a16:creationId xmlns:a16="http://schemas.microsoft.com/office/drawing/2014/main" id="{B1E2ACBD-9A93-4985-B690-964D5ADE8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55" y="2737030"/>
            <a:ext cx="4108145" cy="41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OBORY STUDIA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17</a:t>
            </a:fld>
            <a:endParaRPr lang="sk-SK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33576" y="1549400"/>
            <a:ext cx="10120224" cy="4627563"/>
          </a:xfrm>
        </p:spPr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STUDIJNÍ OBORY – 4 roky – maturitní </a:t>
            </a:r>
            <a:r>
              <a:rPr lang="sk-SK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vysvědčení</a:t>
            </a:r>
            <a:endParaRPr lang="sk-SK" sz="3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ŠVP -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Provoz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a ekonomika dopravy</a:t>
            </a:r>
          </a:p>
          <a:p>
            <a:pPr marL="0" indent="0">
              <a:lnSpc>
                <a:spcPct val="100000"/>
              </a:lnSpc>
              <a:buNone/>
            </a:pPr>
            <a:endParaRPr lang="sk-SK" sz="32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Obrázek 4" descr="Obsah obrázku venku, oblečení, osoba, obloha&#10;&#10;Popis byl vytvořen automaticky">
            <a:extLst>
              <a:ext uri="{FF2B5EF4-FFF2-40B4-BE49-F238E27FC236}">
                <a16:creationId xmlns:a16="http://schemas.microsoft.com/office/drawing/2014/main" id="{5EDB0BB3-9220-CF76-4419-059501F82B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0" y="3235254"/>
            <a:ext cx="2372059" cy="3558089"/>
          </a:xfrm>
          <a:prstGeom prst="rect">
            <a:avLst/>
          </a:prstGeom>
        </p:spPr>
      </p:pic>
      <p:pic>
        <p:nvPicPr>
          <p:cNvPr id="7" name="Obrázek 6" descr="Obsah obrázku oblečení, osoba, Lidská tvář, interiér&#10;&#10;Popis byl vytvořen automaticky">
            <a:extLst>
              <a:ext uri="{FF2B5EF4-FFF2-40B4-BE49-F238E27FC236}">
                <a16:creationId xmlns:a16="http://schemas.microsoft.com/office/drawing/2014/main" id="{6B7F7311-54A4-DE2C-E6B1-D9E97D731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16" y="2913284"/>
            <a:ext cx="5820089" cy="388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OBORY STUDIA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18</a:t>
            </a:fld>
            <a:endParaRPr lang="sk-SK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18417" y="1552756"/>
            <a:ext cx="10822957" cy="4627563"/>
          </a:xfrm>
        </p:spPr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STUDIJNÍ OBORY – 4 roky – maturitní </a:t>
            </a:r>
            <a:r>
              <a:rPr lang="sk-SK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vysvědčení</a:t>
            </a:r>
            <a:endParaRPr lang="sk-SK" sz="3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ŠVP -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Autotronik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sk-SK" sz="2000" b="1" dirty="0" err="1">
                <a:latin typeface="Calibri" pitchFamily="34" charset="0"/>
                <a:cs typeface="Calibri" pitchFamily="34" charset="0"/>
              </a:rPr>
              <a:t>ve</a:t>
            </a:r>
            <a:r>
              <a:rPr lang="sk-SK" sz="2000" b="1" dirty="0">
                <a:latin typeface="Calibri" pitchFamily="34" charset="0"/>
                <a:cs typeface="Calibri" pitchFamily="34" charset="0"/>
              </a:rPr>
              <a:t> 3. ročníku výuční list MECHANIK OPRAVÁŘ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sk-SK" sz="2000" b="1" dirty="0">
                <a:latin typeface="Calibri" pitchFamily="34" charset="0"/>
                <a:cs typeface="Calibri" pitchFamily="34" charset="0"/>
              </a:rPr>
              <a:t>Elektrotechnické </a:t>
            </a:r>
            <a:r>
              <a:rPr lang="sk-SK" sz="2000" b="1" dirty="0" err="1">
                <a:latin typeface="Calibri" pitchFamily="34" charset="0"/>
                <a:cs typeface="Calibri" pitchFamily="34" charset="0"/>
              </a:rPr>
              <a:t>vzdělání</a:t>
            </a:r>
            <a:r>
              <a:rPr lang="sk-SK" sz="2000" b="1" dirty="0">
                <a:latin typeface="Calibri" pitchFamily="34" charset="0"/>
                <a:cs typeface="Calibri" pitchFamily="34" charset="0"/>
              </a:rPr>
              <a:t> pro </a:t>
            </a:r>
            <a:r>
              <a:rPr lang="sk-SK" sz="2000" b="1" dirty="0" err="1">
                <a:latin typeface="Calibri" pitchFamily="34" charset="0"/>
                <a:cs typeface="Calibri" pitchFamily="34" charset="0"/>
              </a:rPr>
              <a:t>vykonání</a:t>
            </a:r>
            <a:r>
              <a:rPr lang="sk-SK" sz="2000" b="1" dirty="0">
                <a:latin typeface="Calibri" pitchFamily="34" charset="0"/>
                <a:cs typeface="Calibri" pitchFamily="34" charset="0"/>
              </a:rPr>
              <a:t> zákona 250/2021 </a:t>
            </a:r>
            <a:r>
              <a:rPr lang="sk-SK" sz="2000" b="1" dirty="0" err="1">
                <a:latin typeface="Calibri" pitchFamily="34" charset="0"/>
                <a:cs typeface="Calibri" pitchFamily="34" charset="0"/>
              </a:rPr>
              <a:t>Sb</a:t>
            </a:r>
            <a:r>
              <a:rPr lang="sk-SK" sz="2000" b="1" dirty="0">
                <a:latin typeface="Calibri" pitchFamily="34" charset="0"/>
                <a:cs typeface="Calibri" pitchFamily="34" charset="0"/>
              </a:rPr>
              <a:t>. U ZAMĚSTNAVATELE </a:t>
            </a:r>
          </a:p>
        </p:txBody>
      </p:sp>
      <p:pic>
        <p:nvPicPr>
          <p:cNvPr id="7" name="Picture 3" descr="C:\Users\chvil89848\Disk Google\ISŠA\Loga partnerů\loga firem\Motortec 1-2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3687" y="2264731"/>
            <a:ext cx="4543403" cy="942944"/>
          </a:xfrm>
          <a:prstGeom prst="rect">
            <a:avLst/>
          </a:prstGeom>
          <a:noFill/>
        </p:spPr>
      </p:pic>
      <p:pic>
        <p:nvPicPr>
          <p:cNvPr id="8" name="Obrázek 7" descr="Obsah obrázku vsedě, dort, stůl, držení&#10;&#10;Popis byl vytvořen automaticky">
            <a:extLst>
              <a:ext uri="{FF2B5EF4-FFF2-40B4-BE49-F238E27FC236}">
                <a16:creationId xmlns:a16="http://schemas.microsoft.com/office/drawing/2014/main" id="{1F8B0761-7E03-417B-96FC-75F2B4ABC2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781" y="1612747"/>
            <a:ext cx="556092" cy="1541197"/>
          </a:xfrm>
          <a:prstGeom prst="rect">
            <a:avLst/>
          </a:prstGeom>
        </p:spPr>
      </p:pic>
      <p:pic>
        <p:nvPicPr>
          <p:cNvPr id="9" name="Obrázek 8" descr="Obsah obrázku oblečení, osoba, interiér, zeď&#10;&#10;Popis byl vytvořen automaticky">
            <a:extLst>
              <a:ext uri="{FF2B5EF4-FFF2-40B4-BE49-F238E27FC236}">
                <a16:creationId xmlns:a16="http://schemas.microsoft.com/office/drawing/2014/main" id="{BEA5C3D1-6F75-EBA4-AC15-6A2504050F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71"/>
          <a:stretch/>
        </p:blipFill>
        <p:spPr>
          <a:xfrm>
            <a:off x="952501" y="3676090"/>
            <a:ext cx="2946260" cy="3181909"/>
          </a:xfrm>
          <a:prstGeom prst="rect">
            <a:avLst/>
          </a:prstGeom>
        </p:spPr>
      </p:pic>
      <p:pic>
        <p:nvPicPr>
          <p:cNvPr id="11" name="Obrázek 10" descr="Obsah obrázku oblečení, osoba, interiér, Lidská tvář&#10;&#10;Popis byl vytvořen automaticky">
            <a:extLst>
              <a:ext uri="{FF2B5EF4-FFF2-40B4-BE49-F238E27FC236}">
                <a16:creationId xmlns:a16="http://schemas.microsoft.com/office/drawing/2014/main" id="{593F90B3-90F8-6230-AC78-0699A14129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3"/>
          <a:stretch/>
        </p:blipFill>
        <p:spPr>
          <a:xfrm>
            <a:off x="4091687" y="3919650"/>
            <a:ext cx="4327762" cy="2912819"/>
          </a:xfrm>
          <a:prstGeom prst="rect">
            <a:avLst/>
          </a:prstGeom>
        </p:spPr>
      </p:pic>
      <p:pic>
        <p:nvPicPr>
          <p:cNvPr id="13" name="Obrázek 12" descr="Obsah obrázku osoba, obloha, oblečení, přístroj&#10;&#10;Popis byl vytvořen automaticky">
            <a:extLst>
              <a:ext uri="{FF2B5EF4-FFF2-40B4-BE49-F238E27FC236}">
                <a16:creationId xmlns:a16="http://schemas.microsoft.com/office/drawing/2014/main" id="{A7465479-49D2-8A20-E176-396ACE18D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4" t="2758" b="17656"/>
          <a:stretch/>
        </p:blipFill>
        <p:spPr>
          <a:xfrm>
            <a:off x="10158520" y="3204318"/>
            <a:ext cx="1964730" cy="1187631"/>
          </a:xfrm>
          <a:prstGeom prst="rect">
            <a:avLst/>
          </a:prstGeom>
        </p:spPr>
      </p:pic>
      <p:pic>
        <p:nvPicPr>
          <p:cNvPr id="16" name="Obrázek 15" descr="Obsah obrázku osoba, oblečení, auto, vozidlo&#10;&#10;Popis byl vytvořen automaticky">
            <a:extLst>
              <a:ext uri="{FF2B5EF4-FFF2-40B4-BE49-F238E27FC236}">
                <a16:creationId xmlns:a16="http://schemas.microsoft.com/office/drawing/2014/main" id="{794B1A0C-28E0-46FD-06B7-AB0E28C40C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2758" r="7580" b="13407"/>
          <a:stretch/>
        </p:blipFill>
        <p:spPr>
          <a:xfrm>
            <a:off x="8486167" y="4391949"/>
            <a:ext cx="3344705" cy="2428771"/>
          </a:xfrm>
          <a:prstGeom prst="rect">
            <a:avLst/>
          </a:prstGeom>
        </p:spPr>
      </p:pic>
      <p:pic>
        <p:nvPicPr>
          <p:cNvPr id="18" name="Obrázek 17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05E8F931-41B8-7D19-E78A-7AF38838D4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8" t="14652" r="18657" b="20439"/>
          <a:stretch/>
        </p:blipFill>
        <p:spPr>
          <a:xfrm>
            <a:off x="8544200" y="3619663"/>
            <a:ext cx="1614319" cy="96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OBORY STUDIA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19</a:t>
            </a:fld>
            <a:endParaRPr lang="sk-SK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33576" y="1549400"/>
            <a:ext cx="10780624" cy="5213709"/>
          </a:xfrm>
        </p:spPr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NÁSTAVBOVÉ OBORY</a:t>
            </a:r>
          </a:p>
          <a:p>
            <a:pPr>
              <a:lnSpc>
                <a:spcPct val="100000"/>
              </a:lnSpc>
            </a:pPr>
            <a:r>
              <a:rPr lang="sk-SK" sz="2800" b="1" dirty="0" err="1">
                <a:latin typeface="Calibri" pitchFamily="34" charset="0"/>
                <a:cs typeface="Calibri" pitchFamily="34" charset="0"/>
              </a:rPr>
              <a:t>Autotronik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 –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nástavba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 – 2 roky – maturitní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vysvědčení</a:t>
            </a:r>
            <a:endParaRPr lang="sk-SK" sz="2800" b="1" dirty="0">
              <a:latin typeface="Calibri" pitchFamily="34" charset="0"/>
              <a:cs typeface="Calibri" pitchFamily="34" charset="0"/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sk-SK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Zkr.studium</a:t>
            </a: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sk-SK" sz="2800" b="1" dirty="0" err="1">
                <a:latin typeface="Calibri" pitchFamily="34" charset="0"/>
                <a:cs typeface="Calibri" pitchFamily="34" charset="0"/>
              </a:rPr>
              <a:t>Autoelektrikář</a:t>
            </a:r>
            <a:endParaRPr lang="sk-SK" sz="28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00000"/>
              </a:lnSpc>
            </a:pPr>
            <a:r>
              <a:rPr lang="sk-SK" sz="2800" b="1" dirty="0" err="1">
                <a:latin typeface="Calibri" pitchFamily="34" charset="0"/>
                <a:cs typeface="Calibri" pitchFamily="34" charset="0"/>
              </a:rPr>
              <a:t>Renovace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veteránů</a:t>
            </a:r>
            <a:endParaRPr lang="sk-SK" sz="2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3" descr="U:\FOTOGRAFIE_PROPAGAČNÍ\3. elektrikář náhledy\IMG_2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0110" y="2690205"/>
            <a:ext cx="3509449" cy="2340615"/>
          </a:xfrm>
          <a:prstGeom prst="rect">
            <a:avLst/>
          </a:prstGeom>
          <a:noFill/>
        </p:spPr>
      </p:pic>
      <p:pic>
        <p:nvPicPr>
          <p:cNvPr id="6" name="Obrázek 5" descr="Obsah obrázku vozidlo, Pozemní vozidlo, kolo, přeprava&#10;&#10;Popis byl vytvořen automaticky">
            <a:extLst>
              <a:ext uri="{FF2B5EF4-FFF2-40B4-BE49-F238E27FC236}">
                <a16:creationId xmlns:a16="http://schemas.microsoft.com/office/drawing/2014/main" id="{6BDAFBA8-DCE4-FF77-D138-45C46E7633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59" y="2679443"/>
            <a:ext cx="3134240" cy="2351377"/>
          </a:xfrm>
          <a:prstGeom prst="rect">
            <a:avLst/>
          </a:prstGeom>
        </p:spPr>
      </p:pic>
      <p:pic>
        <p:nvPicPr>
          <p:cNvPr id="10" name="Obrázek 9" descr="Obsah obrázku Pozemní vozidlo, vozidlo, kolo, budova&#10;&#10;Popis byl vytvořen automaticky">
            <a:extLst>
              <a:ext uri="{FF2B5EF4-FFF2-40B4-BE49-F238E27FC236}">
                <a16:creationId xmlns:a16="http://schemas.microsoft.com/office/drawing/2014/main" id="{D9D67952-B0AD-C08B-DDFB-A9879D37A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058" y="4843904"/>
            <a:ext cx="2872509" cy="192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O ŠKOLE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2</a:t>
            </a:fld>
            <a:endParaRPr lang="sk-SK" dirty="0"/>
          </a:p>
        </p:txBody>
      </p:sp>
      <p:pic>
        <p:nvPicPr>
          <p:cNvPr id="7" name="Picture 2" descr="C:\Users\chvil89848\Desktop\auto_jede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2316" y="4765151"/>
            <a:ext cx="3738140" cy="14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xit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STUDIUM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20</a:t>
            </a:fld>
            <a:endParaRPr lang="sk-SK" dirty="0"/>
          </a:p>
        </p:txBody>
      </p:sp>
      <p:pic>
        <p:nvPicPr>
          <p:cNvPr id="7" name="Picture 2" descr="C:\Users\chvil89848\Desktop\auto_jede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2316" y="4765151"/>
            <a:ext cx="3738140" cy="14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xit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STUDIUM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21</a:t>
            </a:fld>
            <a:endParaRPr lang="sk-SK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33576" y="1549400"/>
            <a:ext cx="10958424" cy="4627563"/>
          </a:xfrm>
        </p:spPr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1. ROČNÍK</a:t>
            </a:r>
          </a:p>
          <a:p>
            <a:pPr marL="541338" indent="-541338">
              <a:lnSpc>
                <a:spcPct val="100000"/>
              </a:lnSpc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3-denní adaptační pobyt </a:t>
            </a:r>
          </a:p>
          <a:p>
            <a:pPr marL="541338" indent="-541338">
              <a:lnSpc>
                <a:spcPct val="100000"/>
              </a:lnSpc>
            </a:pPr>
            <a:r>
              <a:rPr lang="sk-SK" sz="3200" b="1" dirty="0" err="1">
                <a:latin typeface="Calibri" pitchFamily="34" charset="0"/>
                <a:cs typeface="Calibri" pitchFamily="34" charset="0"/>
              </a:rPr>
              <a:t>lyžařský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výcvikový kurz v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Rakousku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–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Lachtal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541338" indent="-541338">
              <a:lnSpc>
                <a:spcPct val="100000"/>
              </a:lnSpc>
            </a:pPr>
            <a:r>
              <a:rPr lang="sk-SK" sz="3200" b="1" dirty="0" err="1">
                <a:latin typeface="Calibri" pitchFamily="34" charset="0"/>
                <a:cs typeface="Calibri" pitchFamily="34" charset="0"/>
              </a:rPr>
              <a:t>výběrový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lyžařský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kurz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Rakousko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-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Grossglockner</a:t>
            </a:r>
            <a:endParaRPr lang="sk-SK" sz="3200" b="1" dirty="0">
              <a:latin typeface="Calibri" pitchFamily="34" charset="0"/>
              <a:cs typeface="Calibri" pitchFamily="34" charset="0"/>
            </a:endParaRPr>
          </a:p>
          <a:p>
            <a:pPr marL="541338" indent="-541338">
              <a:lnSpc>
                <a:spcPct val="100000"/>
              </a:lnSpc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ochranné pracovní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pomůcky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pro učební obory +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Autotronik</a:t>
            </a:r>
            <a:endParaRPr lang="sk-SK" sz="3200" b="1" dirty="0">
              <a:latin typeface="Calibri" pitchFamily="34" charset="0"/>
              <a:cs typeface="Calibri" pitchFamily="34" charset="0"/>
            </a:endParaRPr>
          </a:p>
          <a:p>
            <a:pPr marL="541338" indent="-541338">
              <a:lnSpc>
                <a:spcPct val="100000"/>
              </a:lnSpc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čipová karta (ISIC) –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docházka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šatny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obědy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, </a:t>
            </a:r>
          </a:p>
          <a:p>
            <a:pPr marL="541338" indent="-541338">
              <a:lnSpc>
                <a:spcPct val="100000"/>
              </a:lnSpc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elektronická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evidence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–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Bakaláři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STUDIUM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22</a:t>
            </a:fld>
            <a:endParaRPr lang="sk-SK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33576" y="1549400"/>
            <a:ext cx="10120224" cy="4627563"/>
          </a:xfrm>
        </p:spPr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ORGANIZACE VÝUKY</a:t>
            </a:r>
          </a:p>
          <a:p>
            <a:pPr marL="541338" indent="-541338">
              <a:lnSpc>
                <a:spcPct val="100000"/>
              </a:lnSpc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teoretická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výuka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–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zpravidla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od 8</a:t>
            </a:r>
            <a:r>
              <a:rPr lang="sk-SK" sz="3200" b="1" baseline="30000" dirty="0">
                <a:latin typeface="Calibri" pitchFamily="34" charset="0"/>
                <a:cs typeface="Calibri" pitchFamily="34" charset="0"/>
              </a:rPr>
              <a:t>00</a:t>
            </a:r>
          </a:p>
          <a:p>
            <a:pPr marL="541338" indent="-541338">
              <a:lnSpc>
                <a:spcPct val="100000"/>
              </a:lnSpc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praktická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výuka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– od 7</a:t>
            </a:r>
            <a:r>
              <a:rPr lang="sk-SK" sz="3200" b="1" baseline="30000" dirty="0">
                <a:latin typeface="Calibri" pitchFamily="34" charset="0"/>
                <a:cs typeface="Calibri" pitchFamily="34" charset="0"/>
              </a:rPr>
              <a:t>00</a:t>
            </a:r>
            <a:endParaRPr lang="sk-SK" sz="3200" b="1" dirty="0">
              <a:latin typeface="Calibri" pitchFamily="34" charset="0"/>
              <a:cs typeface="Calibri" pitchFamily="34" charset="0"/>
            </a:endParaRPr>
          </a:p>
          <a:p>
            <a:pPr marL="541338" indent="-541338">
              <a:lnSpc>
                <a:spcPct val="100000"/>
              </a:lnSpc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učební obory –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týden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výuka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/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týden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praxe</a:t>
            </a:r>
          </a:p>
          <a:p>
            <a:pPr marL="541338" indent="-541338">
              <a:lnSpc>
                <a:spcPct val="100000"/>
              </a:lnSpc>
            </a:pPr>
            <a:r>
              <a:rPr lang="sk-SK" sz="3200" b="1" dirty="0" err="1">
                <a:latin typeface="Calibri" pitchFamily="34" charset="0"/>
                <a:cs typeface="Calibri" pitchFamily="34" charset="0"/>
              </a:rPr>
              <a:t>studijní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obory – praxe v rámci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týdenního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rozvrhu</a:t>
            </a:r>
          </a:p>
        </p:txBody>
      </p:sp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STUDIUM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23</a:t>
            </a:fld>
            <a:endParaRPr lang="sk-SK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33576" y="1549400"/>
            <a:ext cx="10120224" cy="4627563"/>
          </a:xfrm>
        </p:spPr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UČEBNICE</a:t>
            </a:r>
          </a:p>
          <a:p>
            <a:pPr marL="541338" indent="-541338">
              <a:lnSpc>
                <a:spcPct val="100000"/>
              </a:lnSpc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odborné učebnice – 8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dílů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–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celkem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cca 2.700,-Kč</a:t>
            </a:r>
            <a:endParaRPr lang="sk-SK" sz="3200" b="1" baseline="30000" dirty="0">
              <a:latin typeface="Calibri" pitchFamily="34" charset="0"/>
              <a:cs typeface="Calibri" pitchFamily="34" charset="0"/>
            </a:endParaRPr>
          </a:p>
          <a:p>
            <a:pPr marL="541338" indent="-541338">
              <a:lnSpc>
                <a:spcPct val="100000"/>
              </a:lnSpc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učebnice pro autoškolu – ZDARMA ONLINE</a:t>
            </a:r>
          </a:p>
          <a:p>
            <a:pPr marL="541338" indent="-541338">
              <a:lnSpc>
                <a:spcPct val="100000"/>
              </a:lnSpc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ostatní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dle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požadavků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vyučujících</a:t>
            </a:r>
            <a:endParaRPr lang="sk-SK" sz="32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Obrázek 4" descr="Učebnice - Automobily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0362" y="4158000"/>
            <a:ext cx="1882111" cy="2700000"/>
          </a:xfrm>
          <a:prstGeom prst="rect">
            <a:avLst/>
          </a:prstGeom>
        </p:spPr>
      </p:pic>
      <p:pic>
        <p:nvPicPr>
          <p:cNvPr id="7" name="Obrázek 6" descr="Učebnice - Automobily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7846" y="4158000"/>
            <a:ext cx="1890969" cy="2700000"/>
          </a:xfrm>
          <a:prstGeom prst="rect">
            <a:avLst/>
          </a:prstGeom>
        </p:spPr>
      </p:pic>
      <p:pic>
        <p:nvPicPr>
          <p:cNvPr id="8" name="Obrázek 7" descr="Učebnice - Automobily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1841" y="4158000"/>
            <a:ext cx="1865303" cy="2700000"/>
          </a:xfrm>
          <a:prstGeom prst="rect">
            <a:avLst/>
          </a:prstGeom>
        </p:spPr>
      </p:pic>
      <p:pic>
        <p:nvPicPr>
          <p:cNvPr id="9" name="Obrázek 8" descr="Učebnice - Automobily 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9429" y="4158000"/>
            <a:ext cx="1879224" cy="2700000"/>
          </a:xfrm>
          <a:prstGeom prst="rect">
            <a:avLst/>
          </a:prstGeom>
        </p:spPr>
      </p:pic>
      <p:pic>
        <p:nvPicPr>
          <p:cNvPr id="10" name="Obrázek 9" descr="Učebnice - Automobily 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43383" y="4158000"/>
            <a:ext cx="1869338" cy="2700000"/>
          </a:xfrm>
          <a:prstGeom prst="rect">
            <a:avLst/>
          </a:prstGeom>
        </p:spPr>
      </p:pic>
      <p:pic>
        <p:nvPicPr>
          <p:cNvPr id="11" name="Obrázek 10" descr="Učebnice - Automobily 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60050" y="4158000"/>
            <a:ext cx="1869442" cy="2700000"/>
          </a:xfrm>
          <a:prstGeom prst="rect">
            <a:avLst/>
          </a:prstGeom>
        </p:spPr>
      </p:pic>
      <p:pic>
        <p:nvPicPr>
          <p:cNvPr id="13" name="Obrázek 12" descr="Učebnice - Automobily 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877495" y="4158000"/>
            <a:ext cx="1899638" cy="2700000"/>
          </a:xfrm>
          <a:prstGeom prst="rect">
            <a:avLst/>
          </a:prstGeom>
        </p:spPr>
      </p:pic>
      <p:pic>
        <p:nvPicPr>
          <p:cNvPr id="15" name="Obrázek 14" descr="Učebnice - Automobily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99717" y="4158000"/>
            <a:ext cx="1875850" cy="2700000"/>
          </a:xfrm>
          <a:prstGeom prst="rect">
            <a:avLst/>
          </a:prstGeom>
        </p:spPr>
      </p:pic>
      <p:pic>
        <p:nvPicPr>
          <p:cNvPr id="16" name="Obrázek 15" descr="Učebnice - Automobily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2713" y="4158000"/>
            <a:ext cx="1890969" cy="2700000"/>
          </a:xfrm>
          <a:prstGeom prst="rect">
            <a:avLst/>
          </a:prstGeom>
        </p:spPr>
      </p:pic>
      <p:pic>
        <p:nvPicPr>
          <p:cNvPr id="17" name="Obrázek 16" descr="Učebnice - Automobily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46708" y="4158000"/>
            <a:ext cx="1865303" cy="2700000"/>
          </a:xfrm>
          <a:prstGeom prst="rect">
            <a:avLst/>
          </a:prstGeom>
        </p:spPr>
      </p:pic>
      <p:pic>
        <p:nvPicPr>
          <p:cNvPr id="18" name="Obrázek 17" descr="Učebnice - Automobily 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54296" y="4158000"/>
            <a:ext cx="1879224" cy="2700000"/>
          </a:xfrm>
          <a:prstGeom prst="rect">
            <a:avLst/>
          </a:prstGeom>
        </p:spPr>
      </p:pic>
      <p:pic>
        <p:nvPicPr>
          <p:cNvPr id="19" name="Obrázek 18" descr="Učebnice - Automobily 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8250" y="4158000"/>
            <a:ext cx="1869338" cy="2700000"/>
          </a:xfrm>
          <a:prstGeom prst="rect">
            <a:avLst/>
          </a:prstGeom>
        </p:spPr>
      </p:pic>
      <p:pic>
        <p:nvPicPr>
          <p:cNvPr id="20" name="Obrázek 19" descr="Učebnice - Automobily 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74917" y="4158000"/>
            <a:ext cx="1869442" cy="2700000"/>
          </a:xfrm>
          <a:prstGeom prst="rect">
            <a:avLst/>
          </a:prstGeom>
        </p:spPr>
      </p:pic>
      <p:pic>
        <p:nvPicPr>
          <p:cNvPr id="21" name="Obrázek 20" descr="Učebnice - Automobily 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292362" y="4158000"/>
            <a:ext cx="1899638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STUDIUM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24</a:t>
            </a:fld>
            <a:endParaRPr lang="sk-SK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33575" y="1549400"/>
            <a:ext cx="10695957" cy="4627563"/>
          </a:xfrm>
        </p:spPr>
        <p:txBody>
          <a:bodyPr>
            <a:normAutofit fontScale="92500" lnSpcReduction="10000"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OSTATNÍ</a:t>
            </a:r>
          </a:p>
          <a:p>
            <a:pPr marL="541338" indent="-541338">
              <a:lnSpc>
                <a:spcPct val="100000"/>
              </a:lnSpc>
            </a:pPr>
            <a:r>
              <a:rPr lang="sk-SK" sz="3200" b="1" dirty="0" err="1">
                <a:latin typeface="Calibri" pitchFamily="34" charset="0"/>
                <a:cs typeface="Calibri" pitchFamily="34" charset="0"/>
              </a:rPr>
              <a:t>ubytování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– SŠ informatiky,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poštovnictví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a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finančnictví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Brno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                             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Čichnova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23, 624 00 Brno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                               </a:t>
            </a:r>
            <a:r>
              <a:rPr lang="sk-SK" sz="3200" b="1" dirty="0" err="1">
                <a:latin typeface="Calibri" pitchFamily="34" charset="0"/>
                <a:cs typeface="Calibri" pitchFamily="34" charset="0"/>
                <a:hlinkClick r:id="rId2"/>
              </a:rPr>
              <a:t>www.cichnovabrno.cz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541338" indent="-541338">
              <a:lnSpc>
                <a:spcPct val="100000"/>
              </a:lnSpc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SRPŠ ISŠA,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z.s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. – roční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příspěvek</a:t>
            </a:r>
            <a:r>
              <a:rPr lang="sk-SK" sz="3200" b="1">
                <a:latin typeface="Calibri" pitchFamily="34" charset="0"/>
                <a:cs typeface="Calibri" pitchFamily="34" charset="0"/>
              </a:rPr>
              <a:t> 500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,-Kč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       využití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prostředků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na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sportovní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a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kulturní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akce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zájezdy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žáků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       na zahraniční exkurze,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soutěže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, výlety ...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097CD3F-45E9-346A-6B64-4CCE7F217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480" y="2964787"/>
            <a:ext cx="3098959" cy="300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STUDIUM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25</a:t>
            </a:fld>
            <a:endParaRPr lang="sk-SK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33576" y="1549399"/>
            <a:ext cx="10323424" cy="5161951"/>
          </a:xfrm>
        </p:spPr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ZÁJEZDY, EXKURZE A ZAHRANIČNÍ PROJEKTY</a:t>
            </a:r>
          </a:p>
          <a:p>
            <a:pPr marL="541338" indent="-541338">
              <a:lnSpc>
                <a:spcPct val="100000"/>
              </a:lnSpc>
            </a:pPr>
            <a:r>
              <a:rPr lang="sk-SK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AUTO a MOTO SALONY 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– Praha, Ženeva, Frankfurt n/M., Miláno, Kolín n/R.</a:t>
            </a:r>
            <a:endParaRPr lang="sk-SK" sz="2800" b="1" baseline="30000" dirty="0">
              <a:latin typeface="Calibri" pitchFamily="34" charset="0"/>
              <a:cs typeface="Calibri" pitchFamily="34" charset="0"/>
            </a:endParaRPr>
          </a:p>
          <a:p>
            <a:pPr marL="541338" indent="-541338">
              <a:lnSpc>
                <a:spcPct val="100000"/>
              </a:lnSpc>
            </a:pPr>
            <a:r>
              <a:rPr lang="sk-SK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VÝROBNÍ ZÁVODY 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– ŠKODA Mladá Boleslav, HYUNDAI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Nošovice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, VW Bratislava, TATRA Kopřivnice, AGROTEC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Hustopeče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, SOR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Libchavy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, IVECO Vysoké Mýto, KTM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Rakousko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, FIAT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Itálie</a:t>
            </a:r>
            <a:endParaRPr lang="sk-SK" sz="2800" b="1" dirty="0">
              <a:latin typeface="Calibri" pitchFamily="34" charset="0"/>
              <a:cs typeface="Calibri" pitchFamily="34" charset="0"/>
            </a:endParaRPr>
          </a:p>
          <a:p>
            <a:pPr marL="541338" indent="-541338">
              <a:lnSpc>
                <a:spcPct val="100000"/>
              </a:lnSpc>
            </a:pPr>
            <a:r>
              <a:rPr lang="sk-SK" sz="2800" b="1" cap="all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Zahraniční projekty </a:t>
            </a:r>
            <a:r>
              <a:rPr lang="sk-SK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(Erasmus+, Do </a:t>
            </a:r>
            <a:r>
              <a:rPr lang="sk-SK" sz="28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světa</a:t>
            </a:r>
            <a:r>
              <a:rPr lang="sk-SK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!...)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– Malta,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Jižní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Korea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, Slovensko,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Lichtenštejnsko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Polsko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Německo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, Slovinsko, Turecko,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Kypr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Irsko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Španělsko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, USA,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Nizozemsko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,</a:t>
            </a:r>
            <a:endParaRPr lang="sk-SK" sz="2800" b="1" baseline="30000" dirty="0">
              <a:latin typeface="Calibri" pitchFamily="34" charset="0"/>
              <a:cs typeface="Calibri" pitchFamily="34" charset="0"/>
            </a:endParaRPr>
          </a:p>
          <a:p>
            <a:pPr marL="541338" indent="-541338">
              <a:lnSpc>
                <a:spcPct val="100000"/>
              </a:lnSpc>
            </a:pPr>
            <a:endParaRPr lang="sk-SK" sz="32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STUDIUM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26</a:t>
            </a:fld>
            <a:endParaRPr lang="sk-SK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33576" y="1549400"/>
            <a:ext cx="10120224" cy="4627563"/>
          </a:xfrm>
        </p:spPr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STIPENDIJNÍ PROGRAMY</a:t>
            </a:r>
          </a:p>
        </p:txBody>
      </p:sp>
      <p:pic>
        <p:nvPicPr>
          <p:cNvPr id="5" name="Picture 4" descr="C:\Users\chvil89848\Disk Google\ISŠA\Loga partnerů\loga firem\scania_lock-up_v_pos_L_rg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1484" y="4432860"/>
            <a:ext cx="2677095" cy="1440000"/>
          </a:xfrm>
          <a:prstGeom prst="rect">
            <a:avLst/>
          </a:prstGeom>
          <a:noFill/>
        </p:spPr>
      </p:pic>
      <p:pic>
        <p:nvPicPr>
          <p:cNvPr id="6" name="Picture 6" descr="C:\Users\chvil89848\Disk Google\ISŠA\Loga partnerů\loga firem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586" y="4693259"/>
            <a:ext cx="3223415" cy="1156335"/>
          </a:xfrm>
          <a:prstGeom prst="rect">
            <a:avLst/>
          </a:prstGeom>
          <a:noFill/>
        </p:spPr>
      </p:pic>
      <p:pic>
        <p:nvPicPr>
          <p:cNvPr id="7" name="Picture 3" descr="C:\Users\chvil89848\Disk Google\ISŠA\Loga partnerů\loga firem\Agrotec\agrotec-group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2074" y="3015960"/>
            <a:ext cx="3248829" cy="988774"/>
          </a:xfrm>
          <a:prstGeom prst="rect">
            <a:avLst/>
          </a:prstGeom>
          <a:noFill/>
        </p:spPr>
      </p:pic>
      <p:pic>
        <p:nvPicPr>
          <p:cNvPr id="8" name="Picture 9" descr="VÃ½sledek obrÃ¡zku pro logo hoÅ¡e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5304" y="2370358"/>
            <a:ext cx="2323839" cy="1440000"/>
          </a:xfrm>
          <a:prstGeom prst="rect">
            <a:avLst/>
          </a:prstGeom>
          <a:noFill/>
        </p:spPr>
      </p:pic>
      <p:pic>
        <p:nvPicPr>
          <p:cNvPr id="1026" name="Picture 2" descr="C:\Users\chvil89848\Disk Google\ISŠA\DOD\Louda aut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94438" y="2749056"/>
            <a:ext cx="2691629" cy="747675"/>
          </a:xfrm>
          <a:prstGeom prst="rect">
            <a:avLst/>
          </a:prstGeom>
          <a:noFill/>
        </p:spPr>
      </p:pic>
      <p:pic>
        <p:nvPicPr>
          <p:cNvPr id="1027" name="Picture 3" descr="C:\Users\chvil89848\Disk Google\ISŠA\DOD\stažený soubo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09075" y="4060296"/>
            <a:ext cx="2152650" cy="2124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STUDIUM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27</a:t>
            </a:fld>
            <a:endParaRPr lang="sk-SK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33576" y="1549400"/>
            <a:ext cx="10120224" cy="4627563"/>
          </a:xfrm>
        </p:spPr>
        <p:txBody>
          <a:bodyPr>
            <a:normAutofit lnSpcReduction="10000"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MOTIVAČNÍ PROGRAMY</a:t>
            </a:r>
          </a:p>
          <a:p>
            <a:pPr marL="541338" indent="-541338">
              <a:lnSpc>
                <a:spcPct val="100000"/>
              </a:lnSpc>
              <a:buNone/>
            </a:pPr>
            <a:endParaRPr lang="sk-SK" sz="3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marL="541338" indent="-541338">
              <a:lnSpc>
                <a:spcPct val="100000"/>
              </a:lnSpc>
              <a:buNone/>
            </a:pPr>
            <a:endParaRPr lang="sk-SK" sz="3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marL="541338" indent="-541338">
              <a:lnSpc>
                <a:spcPct val="100000"/>
              </a:lnSpc>
              <a:buNone/>
            </a:pPr>
            <a:endParaRPr lang="sk-SK" sz="1800" b="1" dirty="0">
              <a:latin typeface="Calibri" pitchFamily="34" charset="0"/>
              <a:cs typeface="Calibri" pitchFamily="34" charset="0"/>
            </a:endParaRPr>
          </a:p>
          <a:p>
            <a:pPr marL="541338" indent="-541338">
              <a:lnSpc>
                <a:spcPct val="100000"/>
              </a:lnSpc>
            </a:pPr>
            <a:r>
              <a:rPr lang="sk-SK" sz="3200" b="1" dirty="0" err="1">
                <a:latin typeface="Calibri" pitchFamily="34" charset="0"/>
                <a:cs typeface="Calibri" pitchFamily="34" charset="0"/>
              </a:rPr>
              <a:t>bodování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studijních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výsledků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	a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dalších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aktivit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v rámci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školních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akcí</a:t>
            </a:r>
            <a:endParaRPr lang="sk-SK" sz="3200" b="1" dirty="0">
              <a:latin typeface="Calibri" pitchFamily="34" charset="0"/>
              <a:cs typeface="Calibri" pitchFamily="34" charset="0"/>
            </a:endParaRPr>
          </a:p>
          <a:p>
            <a:pPr marL="541338" indent="-541338">
              <a:lnSpc>
                <a:spcPct val="100000"/>
              </a:lnSpc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minulý šk. rok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předáno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300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odměn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      v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hodnotě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250.000,-Kč</a:t>
            </a: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800" y="2344957"/>
            <a:ext cx="4563798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 descr="VÃ½sledek obrÃ¡zku pro PORSCHE  ÄESKÃ REPUBLI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7209" y="2361891"/>
            <a:ext cx="5467128" cy="1260000"/>
          </a:xfrm>
          <a:prstGeom prst="rect">
            <a:avLst/>
          </a:prstGeom>
          <a:noFill/>
        </p:spPr>
      </p:pic>
      <p:pic>
        <p:nvPicPr>
          <p:cNvPr id="3074" name="Picture 2" descr="C:\Users\chvil89848\Disk Google\ISŠA\QHERO-1 bo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89870">
            <a:off x="9270873" y="3704710"/>
            <a:ext cx="1387363" cy="2160000"/>
          </a:xfrm>
          <a:prstGeom prst="rect">
            <a:avLst/>
          </a:prstGeom>
          <a:noFill/>
        </p:spPr>
      </p:pic>
      <p:pic>
        <p:nvPicPr>
          <p:cNvPr id="3075" name="Picture 3" descr="C:\Users\chvil89848\Disk Google\ISŠA\QHERO-3 bod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62895">
            <a:off x="10468900" y="3726165"/>
            <a:ext cx="1387363" cy="21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BENEFITY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28</a:t>
            </a:fld>
            <a:endParaRPr lang="sk-SK" dirty="0"/>
          </a:p>
        </p:txBody>
      </p:sp>
      <p:pic>
        <p:nvPicPr>
          <p:cNvPr id="7" name="Picture 2" descr="C:\Users\chvil89848\Desktop\auto_jede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2316" y="4765151"/>
            <a:ext cx="3738140" cy="14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xit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BENEFITY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29</a:t>
            </a:fld>
            <a:endParaRPr lang="sk-SK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33576" y="1549400"/>
            <a:ext cx="10120224" cy="4627563"/>
          </a:xfrm>
        </p:spPr>
        <p:txBody>
          <a:bodyPr>
            <a:normAutofit lnSpcReduction="10000"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AUTOŠKOLA</a:t>
            </a:r>
          </a:p>
          <a:p>
            <a:pPr marL="541338" indent="-541338">
              <a:lnSpc>
                <a:spcPct val="100000"/>
              </a:lnSpc>
            </a:pPr>
            <a:r>
              <a:rPr lang="sk-SK" sz="3200" b="1" dirty="0" err="1">
                <a:latin typeface="Calibri" pitchFamily="34" charset="0"/>
                <a:cs typeface="Calibri" pitchFamily="34" charset="0"/>
              </a:rPr>
              <a:t>příprava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k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získání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řidičského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oprávnění</a:t>
            </a:r>
            <a:endParaRPr lang="sk-SK" sz="3200" b="1" baseline="30000" dirty="0">
              <a:latin typeface="Calibri" pitchFamily="34" charset="0"/>
              <a:cs typeface="Calibri" pitchFamily="34" charset="0"/>
            </a:endParaRPr>
          </a:p>
          <a:p>
            <a:pPr marL="541338" indent="-541338">
              <a:lnSpc>
                <a:spcPct val="100000"/>
              </a:lnSpc>
            </a:pPr>
            <a:r>
              <a:rPr lang="sk-SK" sz="3200" b="1" dirty="0" err="1">
                <a:latin typeface="Calibri" pitchFamily="34" charset="0"/>
                <a:cs typeface="Calibri" pitchFamily="34" charset="0"/>
              </a:rPr>
              <a:t>všechny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obory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sk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. B</a:t>
            </a:r>
          </a:p>
          <a:p>
            <a:pPr marL="541338" indent="-541338">
              <a:lnSpc>
                <a:spcPct val="100000"/>
              </a:lnSpc>
            </a:pPr>
            <a:r>
              <a:rPr lang="sk-SK" sz="3200" b="1" dirty="0" err="1">
                <a:latin typeface="Calibri" pitchFamily="34" charset="0"/>
                <a:cs typeface="Calibri" pitchFamily="34" charset="0"/>
              </a:rPr>
              <a:t>většina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oborů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sk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. C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3200" b="1" dirty="0" err="1">
                <a:latin typeface="Calibri" pitchFamily="34" charset="0"/>
                <a:cs typeface="Calibri" pitchFamily="34" charset="0"/>
              </a:rPr>
              <a:t>sk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. C mimo obory: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3200" b="1" dirty="0" err="1">
                <a:latin typeface="Calibri" pitchFamily="34" charset="0"/>
                <a:cs typeface="Calibri" pitchFamily="34" charset="0"/>
              </a:rPr>
              <a:t>Karosář</a:t>
            </a:r>
            <a:endParaRPr lang="sk-SK" sz="3200" b="1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k-SK" sz="3200" b="1" dirty="0" err="1">
                <a:latin typeface="Calibri" pitchFamily="34" charset="0"/>
                <a:cs typeface="Calibri" pitchFamily="34" charset="0"/>
              </a:rPr>
              <a:t>Autolakýrník</a:t>
            </a:r>
            <a:endParaRPr lang="sk-SK" sz="3200" b="1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k-SK" sz="3200" b="1" dirty="0" err="1">
                <a:latin typeface="Calibri" pitchFamily="34" charset="0"/>
                <a:cs typeface="Calibri" pitchFamily="34" charset="0"/>
              </a:rPr>
              <a:t>Provoz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a ekonomika dopravy </a:t>
            </a:r>
          </a:p>
          <a:p>
            <a:pPr marL="0" indent="0">
              <a:lnSpc>
                <a:spcPct val="100000"/>
              </a:lnSpc>
              <a:buNone/>
            </a:pPr>
            <a:endParaRPr lang="sk-SK" sz="32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2" descr="U:\FOTOGRAFIE_PROPAGAČNÍ\foto_obory_profi\Výběr\autoškola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2000" y="3017600"/>
            <a:ext cx="5760000" cy="384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O ŠKOLE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3</a:t>
            </a:fld>
            <a:endParaRPr lang="sk-SK" dirty="0"/>
          </a:p>
        </p:txBody>
      </p:sp>
      <p:pic>
        <p:nvPicPr>
          <p:cNvPr id="5" name="Picture 2" descr="U:\60.výročí ISŠA Brno\DSC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2000" y="3498000"/>
            <a:ext cx="5040000" cy="3360000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33576" y="1825625"/>
            <a:ext cx="10628224" cy="4351338"/>
          </a:xfrm>
        </p:spPr>
        <p:txBody>
          <a:bodyPr>
            <a:noAutofit/>
          </a:bodyPr>
          <a:lstStyle/>
          <a:p>
            <a:pPr marL="742950" indent="-742950">
              <a:lnSpc>
                <a:spcPct val="150000"/>
              </a:lnSpc>
              <a:buNone/>
            </a:pPr>
            <a:r>
              <a:rPr lang="sk-SK" sz="3600" b="1" dirty="0">
                <a:latin typeface="Calibri" pitchFamily="34" charset="0"/>
                <a:cs typeface="Calibri" pitchFamily="34" charset="0"/>
              </a:rPr>
              <a:t>ISŠA Brno je </a:t>
            </a:r>
            <a:r>
              <a:rPr lang="sk-SK" sz="3600" b="1" dirty="0" err="1">
                <a:latin typeface="Calibri" pitchFamily="34" charset="0"/>
                <a:cs typeface="Calibri" pitchFamily="34" charset="0"/>
              </a:rPr>
              <a:t>největší</a:t>
            </a:r>
            <a:r>
              <a:rPr lang="sk-SK" sz="3600" b="1" dirty="0">
                <a:latin typeface="Calibri" pitchFamily="34" charset="0"/>
                <a:cs typeface="Calibri" pitchFamily="34" charset="0"/>
              </a:rPr>
              <a:t> školou v ČR s </a:t>
            </a:r>
            <a:r>
              <a:rPr lang="sk-SK" sz="3600" b="1" dirty="0" err="1">
                <a:latin typeface="Calibri" pitchFamily="34" charset="0"/>
                <a:cs typeface="Calibri" pitchFamily="34" charset="0"/>
              </a:rPr>
              <a:t>výukou</a:t>
            </a:r>
            <a:r>
              <a:rPr lang="sk-SK" sz="3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sk-SK" sz="3600" b="1" dirty="0" err="1">
                <a:latin typeface="Calibri" pitchFamily="34" charset="0"/>
                <a:cs typeface="Calibri" pitchFamily="34" charset="0"/>
              </a:rPr>
              <a:t>autooborů</a:t>
            </a:r>
            <a:endParaRPr lang="sk-SK" sz="3600" b="1" dirty="0">
              <a:latin typeface="Calibri" pitchFamily="34" charset="0"/>
              <a:cs typeface="Calibri" pitchFamily="34" charset="0"/>
            </a:endParaRPr>
          </a:p>
          <a:p>
            <a:pPr marL="742950" indent="-742950">
              <a:lnSpc>
                <a:spcPct val="150000"/>
              </a:lnSpc>
              <a:buNone/>
            </a:pPr>
            <a:r>
              <a:rPr lang="sk-SK" sz="3600" b="1" dirty="0" err="1">
                <a:latin typeface="Calibri" pitchFamily="34" charset="0"/>
                <a:cs typeface="Calibri" pitchFamily="34" charset="0"/>
              </a:rPr>
              <a:t>Založena</a:t>
            </a:r>
            <a:r>
              <a:rPr lang="sk-SK" sz="3600" b="1" dirty="0">
                <a:latin typeface="Calibri" pitchFamily="34" charset="0"/>
                <a:cs typeface="Calibri" pitchFamily="34" charset="0"/>
              </a:rPr>
              <a:t> v r. 1957</a:t>
            </a:r>
          </a:p>
          <a:p>
            <a:pPr marL="742950" indent="-742950">
              <a:lnSpc>
                <a:spcPct val="150000"/>
              </a:lnSpc>
              <a:buNone/>
            </a:pPr>
            <a:r>
              <a:rPr lang="sk-SK" sz="3600" b="1" dirty="0" err="1">
                <a:latin typeface="Calibri" pitchFamily="34" charset="0"/>
                <a:cs typeface="Calibri" pitchFamily="34" charset="0"/>
              </a:rPr>
              <a:t>Letos</a:t>
            </a:r>
            <a:r>
              <a:rPr lang="sk-SK" sz="3600" b="1" dirty="0">
                <a:latin typeface="Calibri" pitchFamily="34" charset="0"/>
                <a:cs typeface="Calibri" pitchFamily="34" charset="0"/>
              </a:rPr>
              <a:t> 48 </a:t>
            </a:r>
            <a:r>
              <a:rPr lang="sk-SK" sz="3600" b="1" dirty="0" err="1">
                <a:latin typeface="Calibri" pitchFamily="34" charset="0"/>
                <a:cs typeface="Calibri" pitchFamily="34" charset="0"/>
              </a:rPr>
              <a:t>tříd</a:t>
            </a:r>
            <a:endParaRPr lang="sk-SK" sz="3600" b="1" dirty="0">
              <a:latin typeface="Calibri" pitchFamily="34" charset="0"/>
              <a:cs typeface="Calibri" pitchFamily="34" charset="0"/>
            </a:endParaRPr>
          </a:p>
          <a:p>
            <a:pPr marL="742950" indent="-742950">
              <a:lnSpc>
                <a:spcPct val="150000"/>
              </a:lnSpc>
              <a:buNone/>
            </a:pPr>
            <a:r>
              <a:rPr lang="sk-SK" sz="3600" b="1" dirty="0">
                <a:latin typeface="Calibri" pitchFamily="34" charset="0"/>
                <a:cs typeface="Calibri" pitchFamily="34" charset="0"/>
              </a:rPr>
              <a:t>Cca 1250 </a:t>
            </a:r>
            <a:r>
              <a:rPr lang="sk-SK" sz="3600" b="1" dirty="0" err="1">
                <a:latin typeface="Calibri" pitchFamily="34" charset="0"/>
                <a:cs typeface="Calibri" pitchFamily="34" charset="0"/>
              </a:rPr>
              <a:t>žáků</a:t>
            </a:r>
            <a:endParaRPr lang="sk-SK" sz="36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D13D8-0B8B-2ACF-507E-1244324C9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ISŠA </a:t>
            </a:r>
            <a:r>
              <a:rPr lang="cs-CZ" dirty="0" err="1"/>
              <a:t>Hydrocar</a:t>
            </a:r>
            <a:r>
              <a:rPr lang="cs-CZ" dirty="0"/>
              <a:t> – H2GP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E211F8-2168-99EB-4033-295827625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52756"/>
            <a:ext cx="10120224" cy="4351338"/>
          </a:xfrm>
        </p:spPr>
        <p:txBody>
          <a:bodyPr/>
          <a:lstStyle/>
          <a:p>
            <a:r>
              <a:rPr lang="cs-CZ" dirty="0"/>
              <a:t>H2 </a:t>
            </a:r>
          </a:p>
          <a:p>
            <a:r>
              <a:rPr lang="cs-CZ" dirty="0"/>
              <a:t>Ministerstvo průmyslu a obchodu</a:t>
            </a:r>
          </a:p>
          <a:p>
            <a:r>
              <a:rPr lang="cs-CZ" dirty="0"/>
              <a:t>Německo - Chemnitz</a:t>
            </a:r>
          </a:p>
          <a:p>
            <a:r>
              <a:rPr lang="cs-CZ" dirty="0"/>
              <a:t>725 týmů celého světa</a:t>
            </a:r>
          </a:p>
          <a:p>
            <a:r>
              <a:rPr lang="cs-CZ" b="1" dirty="0"/>
              <a:t>5. místo </a:t>
            </a:r>
            <a:r>
              <a:rPr lang="cs-CZ" dirty="0"/>
              <a:t>ze 14 nejlepších týmů světa</a:t>
            </a:r>
          </a:p>
          <a:p>
            <a:r>
              <a:rPr lang="cs-CZ" dirty="0"/>
              <a:t>reprezentace ČR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FE7622E-A9BD-D1C1-E3E9-4A498F641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30</a:t>
            </a:fld>
            <a:endParaRPr lang="sk-SK" dirty="0"/>
          </a:p>
        </p:txBody>
      </p:sp>
      <p:pic>
        <p:nvPicPr>
          <p:cNvPr id="2050" name="Picture 2" descr="Může jít o obrázek 9 lidí">
            <a:extLst>
              <a:ext uri="{FF2B5EF4-FFF2-40B4-BE49-F238E27FC236}">
                <a16:creationId xmlns:a16="http://schemas.microsoft.com/office/drawing/2014/main" id="{1F3D8BF4-9945-8D7B-5F54-2A83D22BB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378" y="1199072"/>
            <a:ext cx="4791926" cy="359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ůže jít o obrázek 13 lidí a stůl">
            <a:extLst>
              <a:ext uri="{FF2B5EF4-FFF2-40B4-BE49-F238E27FC236}">
                <a16:creationId xmlns:a16="http://schemas.microsoft.com/office/drawing/2014/main" id="{0F894D3F-6D9A-3F13-1F2F-9E50874E4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378" y="4647071"/>
            <a:ext cx="4791926" cy="215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ůže jít o obrázek 12 lidí a text">
            <a:extLst>
              <a:ext uri="{FF2B5EF4-FFF2-40B4-BE49-F238E27FC236}">
                <a16:creationId xmlns:a16="http://schemas.microsoft.com/office/drawing/2014/main" id="{7DD880BD-E2B6-A0E5-B62F-BF60E9002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878" y="4546098"/>
            <a:ext cx="3954759" cy="23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27738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D2FC41-CBA7-EC9B-206F-8898F426A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3576" y="1690553"/>
            <a:ext cx="10120224" cy="701915"/>
          </a:xfrm>
        </p:spPr>
        <p:txBody>
          <a:bodyPr/>
          <a:lstStyle/>
          <a:p>
            <a:r>
              <a:rPr lang="cs-CZ" dirty="0"/>
              <a:t>Mgr. Martin Kupka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CBDE64A-EE48-7297-F436-5A4098B2B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31</a:t>
            </a:fld>
            <a:endParaRPr lang="sk-SK" dirty="0"/>
          </a:p>
        </p:txBody>
      </p:sp>
      <p:pic>
        <p:nvPicPr>
          <p:cNvPr id="6" name="Obrázek 5" descr="Obsah obrázku oblečení, osoba, oblek, Zaměstnání&#10;&#10;Popis byl vytvořen automaticky">
            <a:extLst>
              <a:ext uri="{FF2B5EF4-FFF2-40B4-BE49-F238E27FC236}">
                <a16:creationId xmlns:a16="http://schemas.microsoft.com/office/drawing/2014/main" id="{109FE083-46A7-7582-91EA-C20F45470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576" y="2176582"/>
            <a:ext cx="5453404" cy="3087773"/>
          </a:xfrm>
          <a:prstGeom prst="rect">
            <a:avLst/>
          </a:prstGeom>
        </p:spPr>
      </p:pic>
      <p:pic>
        <p:nvPicPr>
          <p:cNvPr id="8" name="Obrázek 7" descr="Obsah obrázku oblečení, osoba, interiér, muž&#10;&#10;Popis byl vytvořen automaticky">
            <a:extLst>
              <a:ext uri="{FF2B5EF4-FFF2-40B4-BE49-F238E27FC236}">
                <a16:creationId xmlns:a16="http://schemas.microsoft.com/office/drawing/2014/main" id="{5BF422BC-9E83-2E9B-7BA7-96BAEDABE8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980" y="2176582"/>
            <a:ext cx="5301820" cy="308777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4AE39AE-7D3C-5BFA-ADF3-D4A518C0D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576" y="365126"/>
            <a:ext cx="10120223" cy="1187630"/>
          </a:xfrm>
        </p:spPr>
        <p:txBody>
          <a:bodyPr>
            <a:normAutofit/>
          </a:bodyPr>
          <a:lstStyle/>
          <a:p>
            <a:r>
              <a:rPr lang="sk-SK" b="1" dirty="0" err="1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Ministr</a:t>
            </a:r>
            <a:r>
              <a:rPr lang="sk-SK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dopravy – </a:t>
            </a:r>
            <a:r>
              <a:rPr lang="sk-SK" b="1" dirty="0" err="1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březen</a:t>
            </a:r>
            <a:r>
              <a:rPr lang="sk-SK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2024</a:t>
            </a:r>
            <a:endParaRPr lang="sk-SK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8497420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KONTAKTY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32</a:t>
            </a:fld>
            <a:endParaRPr lang="sk-SK" dirty="0"/>
          </a:p>
        </p:txBody>
      </p:sp>
      <p:pic>
        <p:nvPicPr>
          <p:cNvPr id="7" name="Picture 2" descr="C:\Users\chvil89848\Desktop\auto_jede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2316" y="4765151"/>
            <a:ext cx="3738140" cy="14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xit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KONTAKTY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33</a:t>
            </a:fld>
            <a:endParaRPr lang="sk-SK" dirty="0"/>
          </a:p>
        </p:txBody>
      </p:sp>
      <p:pic>
        <p:nvPicPr>
          <p:cNvPr id="6" name="Picture 2" descr="VÃ½sledek obrÃ¡zku pro logo ww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5134" y="2442364"/>
            <a:ext cx="1851209" cy="1800000"/>
          </a:xfrm>
          <a:prstGeom prst="rect">
            <a:avLst/>
          </a:prstGeom>
          <a:noFill/>
        </p:spPr>
      </p:pic>
      <p:pic>
        <p:nvPicPr>
          <p:cNvPr id="7" name="Picture 4" descr="VÃ½sledek obrÃ¡zku pro logo facebo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7271" y="4394634"/>
            <a:ext cx="1800000" cy="1800000"/>
          </a:xfrm>
          <a:prstGeom prst="rect">
            <a:avLst/>
          </a:prstGeom>
          <a:noFill/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233576" y="1549400"/>
            <a:ext cx="10120224" cy="5308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541338" marR="0" lvl="0" indent="-5413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Kde nás </a:t>
            </a:r>
            <a:r>
              <a:rPr lang="sk-SK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najdete</a:t>
            </a: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  <a:p>
            <a:pPr marL="541338" marR="0" lvl="0" indent="-5413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541338" indent="-541338">
              <a:spcBef>
                <a:spcPts val="1000"/>
              </a:spcBef>
            </a:pP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				</a:t>
            </a:r>
            <a:r>
              <a:rPr lang="sk-SK" sz="36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www.issabrno.cz</a:t>
            </a:r>
            <a:endParaRPr lang="sk-SK" sz="36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pPr marL="541338" marR="0" lvl="0" indent="-5413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541338" marR="0" lvl="0" indent="-5413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sz="36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							</a:t>
            </a:r>
          </a:p>
          <a:p>
            <a:pPr marL="541338" lvl="0" indent="-541338">
              <a:spcBef>
                <a:spcPts val="1000"/>
              </a:spcBef>
            </a:pP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				</a:t>
            </a:r>
            <a:r>
              <a:rPr lang="sk-SK" sz="36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k-SK" sz="3600" b="1" dirty="0">
                <a:solidFill>
                  <a:srgbClr val="0563C1"/>
                </a:solidFill>
                <a:latin typeface="Calibri" pitchFamily="34" charset="0"/>
                <a:cs typeface="Calibri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www.facebook.com/ISSABrno</a:t>
            </a:r>
            <a:r>
              <a:rPr lang="sk-SK" sz="36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sk-SK" sz="36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pPr marL="541338" lvl="0" indent="-541338">
              <a:spcBef>
                <a:spcPts val="1000"/>
              </a:spcBef>
            </a:pPr>
            <a:endParaRPr lang="sk-SK" sz="36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pPr marL="541338" indent="-541338">
              <a:spcBef>
                <a:spcPts val="1000"/>
              </a:spcBef>
            </a:pPr>
            <a:r>
              <a:rPr lang="sk-SK" sz="36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				www.instagram.com/issabrno/</a:t>
            </a:r>
          </a:p>
          <a:p>
            <a:pPr marL="541338" lvl="0" indent="-541338">
              <a:spcBef>
                <a:spcPts val="1000"/>
              </a:spcBef>
            </a:pP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EBCDD07-B00F-FD80-E21B-6BA4F83E7B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949" y="5989907"/>
            <a:ext cx="863577" cy="86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KONTAKTY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34</a:t>
            </a:fld>
            <a:endParaRPr lang="sk-SK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233576" y="1549400"/>
            <a:ext cx="10729824" cy="52037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541338" marR="0" lvl="0" indent="-5413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Kontaktní osoby pro jednotlivé obory:</a:t>
            </a:r>
          </a:p>
          <a:p>
            <a:pPr marL="541338" marR="0" lvl="0" indent="-5413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Mgr. Vladislav Jankových</a:t>
            </a: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	(</a:t>
            </a:r>
            <a:r>
              <a:rPr lang="sk-SK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vladislav.jankovych@issabrno.cz)</a:t>
            </a:r>
            <a:endParaRPr lang="sk-SK" sz="2800" b="1" dirty="0">
              <a:latin typeface="Calibri" pitchFamily="34" charset="0"/>
              <a:cs typeface="Calibri" pitchFamily="34" charset="0"/>
            </a:endParaRPr>
          </a:p>
          <a:p>
            <a:pPr marL="541338" marR="0" lvl="0" indent="-5413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k-SK" sz="2800" b="1" dirty="0">
                <a:latin typeface="Calibri" pitchFamily="34" charset="0"/>
                <a:cs typeface="Calibri" pitchFamily="34" charset="0"/>
              </a:rPr>
              <a:t>Autotronik, Autotronik –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nástavbové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studium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541338" marR="0" lvl="0" indent="-5413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Mgr. </a:t>
            </a:r>
            <a:r>
              <a:rPr lang="sk-SK" sz="36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Libor Haltmar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	</a:t>
            </a: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(</a:t>
            </a:r>
            <a:r>
              <a:rPr kumimoji="0" lang="sk-SK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libor.haltmar</a:t>
            </a:r>
            <a:r>
              <a:rPr lang="sk-SK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@issabrno.cz)</a:t>
            </a:r>
            <a:endParaRPr lang="sk-SK" sz="2800" b="1" dirty="0">
              <a:latin typeface="Calibri" pitchFamily="34" charset="0"/>
              <a:cs typeface="Calibri" pitchFamily="34" charset="0"/>
            </a:endParaRPr>
          </a:p>
          <a:p>
            <a:pPr marL="541338" marR="0" lvl="0" indent="-5413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k-SK" sz="2800" b="1" dirty="0">
                <a:latin typeface="Calibri" pitchFamily="34" charset="0"/>
                <a:cs typeface="Calibri" pitchFamily="34" charset="0"/>
              </a:rPr>
              <a:t>Dopravní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prostředky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Provoz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 a ekonomika dopravy  </a:t>
            </a:r>
            <a:endParaRPr lang="sk-SK" sz="28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pPr marL="541338" marR="0" lvl="0" indent="-5413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k-SK" sz="36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Mgr. Pavel Krejčí	</a:t>
            </a:r>
            <a:r>
              <a:rPr lang="sk-SK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		(</a:t>
            </a:r>
            <a:r>
              <a:rPr lang="sk-SK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  <a:hlinkClick r:id="rId2"/>
              </a:rPr>
              <a:t>pavel.krejci@issabrno.cz</a:t>
            </a:r>
            <a:r>
              <a:rPr lang="sk-SK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marL="541338" marR="0" lvl="0" indent="-5413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k-SK" sz="2800" b="1" dirty="0" err="1">
                <a:latin typeface="Calibri" pitchFamily="34" charset="0"/>
                <a:cs typeface="Calibri" pitchFamily="34" charset="0"/>
              </a:rPr>
              <a:t>Karosář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Autolakýrník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, Mechanik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motocyklů</a:t>
            </a:r>
            <a:endParaRPr lang="sk-SK" sz="2800" b="1" dirty="0">
              <a:latin typeface="Calibri" pitchFamily="34" charset="0"/>
              <a:cs typeface="Calibri" pitchFamily="34" charset="0"/>
            </a:endParaRPr>
          </a:p>
          <a:p>
            <a:pPr marL="541338" marR="0" lvl="0" indent="-5413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36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Mgr. </a:t>
            </a:r>
            <a:r>
              <a:rPr lang="cs-CZ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 Slanina 		</a:t>
            </a:r>
            <a:r>
              <a:rPr lang="cs-CZ" sz="36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36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sk-SK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sk-SK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  <a:hlinkClick r:id="rId3"/>
              </a:rPr>
              <a:t>jan.slanina@issabrno.cz</a:t>
            </a:r>
            <a:r>
              <a:rPr lang="sk-SK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sk-SK" sz="2800" b="1" dirty="0">
              <a:latin typeface="Calibri" pitchFamily="34" charset="0"/>
              <a:cs typeface="Calibri" pitchFamily="34" charset="0"/>
            </a:endParaRPr>
          </a:p>
          <a:p>
            <a:pPr marL="541338" marR="0" lvl="0" indent="-5413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k-SK" sz="2800" b="1" dirty="0">
                <a:latin typeface="Calibri" pitchFamily="34" charset="0"/>
                <a:cs typeface="Calibri" pitchFamily="34" charset="0"/>
              </a:rPr>
              <a:t>Mechanik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opravář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 motorových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vozidel</a:t>
            </a:r>
            <a:r>
              <a:rPr lang="sk-SK" sz="28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sk-SK" sz="2800" b="1" dirty="0" err="1">
                <a:latin typeface="Calibri" pitchFamily="34" charset="0"/>
                <a:cs typeface="Calibri" pitchFamily="34" charset="0"/>
              </a:rPr>
              <a:t>Autoelektrikář</a:t>
            </a:r>
            <a:endParaRPr lang="sk-SK" sz="2800" b="1" dirty="0">
              <a:latin typeface="Calibri" pitchFamily="34" charset="0"/>
              <a:cs typeface="Calibri" pitchFamily="34" charset="0"/>
            </a:endParaRPr>
          </a:p>
          <a:p>
            <a:pPr marL="541338" marR="0" lvl="0" indent="-5413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k-SK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KONTAKTY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35</a:t>
            </a:fld>
            <a:endParaRPr lang="sk-SK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233576" y="1549400"/>
            <a:ext cx="10729824" cy="462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41338" marR="0" lvl="0" indent="-5413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Studijní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sk-SK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oddělení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:</a:t>
            </a:r>
          </a:p>
          <a:p>
            <a:pPr marL="541338" marR="0" lvl="0" indent="-5413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k-SK" sz="36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Bc. Emil Pernica </a:t>
            </a: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(</a:t>
            </a:r>
            <a:r>
              <a:rPr lang="sk-SK" sz="28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emil.pernica</a:t>
            </a: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hlinkClick r:id="rId2"/>
              </a:rPr>
              <a:t>@issabrno.cz</a:t>
            </a: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)</a:t>
            </a:r>
          </a:p>
          <a:p>
            <a:pPr>
              <a:lnSpc>
                <a:spcPct val="100000"/>
              </a:lnSpc>
            </a:pPr>
            <a:endParaRPr lang="sk-SK" sz="2800" b="1" dirty="0">
              <a:latin typeface="Calibri" pitchFamily="34" charset="0"/>
              <a:cs typeface="Calibri" pitchFamily="34" charset="0"/>
            </a:endParaRPr>
          </a:p>
          <a:p>
            <a:pPr marL="541338" marR="0" lvl="0" indent="-5413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k-SK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7A6DCE7-EDF7-507D-7F0B-0FC8D1269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9311" y="2383346"/>
            <a:ext cx="2105521" cy="313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36</a:t>
            </a:fld>
            <a:endParaRPr lang="sk-SK" dirty="0"/>
          </a:p>
        </p:txBody>
      </p:sp>
      <p:pic>
        <p:nvPicPr>
          <p:cNvPr id="5" name="Obrázek 4" descr="piktogramy průhledný podkla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0" y="371551"/>
            <a:ext cx="4351867" cy="893687"/>
          </a:xfrm>
          <a:prstGeom prst="rect">
            <a:avLst/>
          </a:prstGeom>
        </p:spPr>
      </p:pic>
      <p:pic>
        <p:nvPicPr>
          <p:cNvPr id="2055" name="Picture 7" descr="C:\Users\chvil89848\Disk Google\01-Odborné podklady\LOGA\DOTAZ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4639" y="1803398"/>
            <a:ext cx="4191000" cy="4191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37</a:t>
            </a:fld>
            <a:endParaRPr lang="sk-SK" dirty="0"/>
          </a:p>
        </p:txBody>
      </p:sp>
      <p:pic>
        <p:nvPicPr>
          <p:cNvPr id="7" name="Picture 2" descr="C:\Users\chvil89848\Desktop\auto_jede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2316" y="4765151"/>
            <a:ext cx="3738140" cy="1440000"/>
          </a:xfrm>
          <a:prstGeom prst="rect">
            <a:avLst/>
          </a:prstGeom>
          <a:noFill/>
        </p:spPr>
      </p:pic>
      <p:pic>
        <p:nvPicPr>
          <p:cNvPr id="5" name="Obrázek 4" descr="piktogramy průhledný podkla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0000" y="371551"/>
            <a:ext cx="4351867" cy="89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xit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38</a:t>
            </a:fld>
            <a:endParaRPr lang="sk-SK" dirty="0"/>
          </a:p>
        </p:txBody>
      </p:sp>
      <p:pic>
        <p:nvPicPr>
          <p:cNvPr id="5" name="Obrázek 4" descr="piktogramy průhledný podkla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0" y="371551"/>
            <a:ext cx="4351867" cy="893687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600106" y="1269194"/>
            <a:ext cx="9694428" cy="345638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514350" lvl="0" indent="-51435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cs-CZ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Děkujeme vám za návštěvu </a:t>
            </a:r>
          </a:p>
          <a:p>
            <a:pPr marL="514350" lvl="0" indent="-51435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cs-CZ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 přejeme </a:t>
            </a:r>
          </a:p>
          <a:p>
            <a:pPr marL="514350" lvl="0" indent="-51435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cs-CZ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příjemně strávený den v naší škole</a:t>
            </a:r>
            <a:endParaRPr lang="cs-CZ" sz="48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pPr marL="514350" indent="-514350">
              <a:spcBef>
                <a:spcPct val="20000"/>
              </a:spcBef>
              <a:defRPr/>
            </a:pPr>
            <a:endParaRPr lang="cs-CZ" sz="48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spcBef>
                <a:spcPct val="20000"/>
              </a:spcBef>
              <a:defRPr/>
            </a:pPr>
            <a:endParaRPr lang="cs-CZ" sz="48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spcBef>
                <a:spcPct val="20000"/>
              </a:spcBef>
              <a:defRPr/>
            </a:pPr>
            <a:endParaRPr lang="cs-CZ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spcBef>
                <a:spcPct val="20000"/>
              </a:spcBef>
              <a:defRPr/>
            </a:pPr>
            <a:r>
              <a:rPr lang="cs-CZ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			</a:t>
            </a:r>
            <a:endParaRPr lang="cs-CZ" sz="48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3" descr="Z:\Zpravodaj 2019\3 1.png">
            <a:extLst>
              <a:ext uri="{FF2B5EF4-FFF2-40B4-BE49-F238E27FC236}">
                <a16:creationId xmlns:a16="http://schemas.microsoft.com/office/drawing/2014/main" id="{9E5A7CA0-C83F-44E9-9D0F-0E1F416A1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2277" y="4795700"/>
            <a:ext cx="2443790" cy="18980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O ŠKOLE - </a:t>
            </a:r>
            <a:r>
              <a:rPr lang="sk-SK" sz="4800" b="1" dirty="0" err="1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ocenění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4</a:t>
            </a:fld>
            <a:endParaRPr lang="sk-SK" dirty="0"/>
          </a:p>
        </p:txBody>
      </p:sp>
      <p:pic>
        <p:nvPicPr>
          <p:cNvPr id="1026" name="Picture 2" descr="Z:\Zpravodaj 2019\Škola doporučená zaměstnavateli _2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3680" y="5217620"/>
            <a:ext cx="1615439" cy="1615439"/>
          </a:xfrm>
          <a:prstGeom prst="rect">
            <a:avLst/>
          </a:prstGeom>
          <a:noFill/>
        </p:spPr>
      </p:pic>
      <p:pic>
        <p:nvPicPr>
          <p:cNvPr id="1027" name="Picture 3" descr="Z:\Zpravodaj 2019\3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29724" y="4143936"/>
            <a:ext cx="3462276" cy="2689123"/>
          </a:xfrm>
          <a:prstGeom prst="rect">
            <a:avLst/>
          </a:prstGeom>
          <a:noFill/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4A95F96-648F-FA57-B464-4D521BC9A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00" y="1382682"/>
            <a:ext cx="8126995" cy="37177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DB857C8-8155-D78E-7772-D9842FB23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195" y="5332719"/>
            <a:ext cx="1788589" cy="1385240"/>
          </a:xfrm>
          <a:prstGeom prst="rect">
            <a:avLst/>
          </a:prstGeom>
        </p:spPr>
      </p:pic>
      <p:pic>
        <p:nvPicPr>
          <p:cNvPr id="3" name="obrázek 3">
            <a:extLst>
              <a:ext uri="{FF2B5EF4-FFF2-40B4-BE49-F238E27FC236}">
                <a16:creationId xmlns:a16="http://schemas.microsoft.com/office/drawing/2014/main" id="{DA6233CE-37AC-A067-4C71-EF6BFE42FE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77" y="5332719"/>
            <a:ext cx="1788589" cy="1425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Obsah obrázku Písmo, Grafika, logo, text&#10;&#10;Popis byl vytvořen automaticky">
            <a:extLst>
              <a:ext uri="{FF2B5EF4-FFF2-40B4-BE49-F238E27FC236}">
                <a16:creationId xmlns:a16="http://schemas.microsoft.com/office/drawing/2014/main" id="{A2440CA9-1648-0B3C-E990-4F6DE7939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00" y="5372308"/>
            <a:ext cx="1788589" cy="1421928"/>
          </a:xfrm>
          <a:prstGeom prst="rect">
            <a:avLst/>
          </a:prstGeom>
        </p:spPr>
      </p:pic>
      <p:pic>
        <p:nvPicPr>
          <p:cNvPr id="8" name="Obrázek 7" descr="Obsah obrázku text, Písmo, logo, Grafika&#10;&#10;Popis byl vytvořen automaticky">
            <a:extLst>
              <a:ext uri="{FF2B5EF4-FFF2-40B4-BE49-F238E27FC236}">
                <a16:creationId xmlns:a16="http://schemas.microsoft.com/office/drawing/2014/main" id="{4F7571B3-9D9F-8A01-076F-208CCE8122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995" y="1744691"/>
            <a:ext cx="2800864" cy="22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O ŠKOLE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5</a:t>
            </a:fld>
            <a:endParaRPr lang="sk-SK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33576" y="1549400"/>
            <a:ext cx="10120224" cy="4627563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00000"/>
              </a:lnSpc>
              <a:buNone/>
            </a:pP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Hlavní areál – </a:t>
            </a:r>
            <a:r>
              <a:rPr lang="sk-SK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Křižíkova</a:t>
            </a: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15, 612 00 Brno</a:t>
            </a:r>
          </a:p>
        </p:txBody>
      </p:sp>
      <p:pic>
        <p:nvPicPr>
          <p:cNvPr id="9" name="Picture 2" descr="U:\Areál ISŠA\IMG_2642_panora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8314" y="2358000"/>
            <a:ext cx="7924661" cy="45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O ŠKOLE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6</a:t>
            </a:fld>
            <a:endParaRPr lang="sk-SK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33575" y="1549400"/>
            <a:ext cx="10797557" cy="4627563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00000"/>
              </a:lnSpc>
              <a:buNone/>
            </a:pPr>
            <a:r>
              <a:rPr lang="sk-SK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Odloučené</a:t>
            </a: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sk-SK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pracoviště</a:t>
            </a: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– </a:t>
            </a:r>
            <a:r>
              <a:rPr lang="sk-SK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Dunajevského</a:t>
            </a: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1, 616 00 Brno</a:t>
            </a:r>
          </a:p>
        </p:txBody>
      </p:sp>
      <p:pic>
        <p:nvPicPr>
          <p:cNvPr id="6" name="Picture 2" descr="U:\Areál ISŠA\DUNAJEVSKÉHO\škola_Dunajevského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343" y="2358000"/>
            <a:ext cx="6750000" cy="45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O ŠKOLE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7</a:t>
            </a:fld>
            <a:endParaRPr lang="sk-SK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33576" y="1549400"/>
            <a:ext cx="10501224" cy="4627563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00000"/>
              </a:lnSpc>
              <a:buNone/>
            </a:pP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		    Rekreační </a:t>
            </a:r>
            <a:r>
              <a:rPr lang="sk-SK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středisko</a:t>
            </a: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– Podhradí nad </a:t>
            </a:r>
            <a:r>
              <a:rPr lang="sk-SK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Dyjí</a:t>
            </a:r>
            <a:endParaRPr lang="sk-SK" sz="3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C:\Users\chvil89848\Disk Google\ISŠA\Podhradí\WP_20160825_14_38_22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901" y="2255622"/>
            <a:ext cx="7920000" cy="42716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OBORY STUDIA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8</a:t>
            </a:fld>
            <a:endParaRPr lang="sk-SK" dirty="0"/>
          </a:p>
        </p:txBody>
      </p:sp>
      <p:pic>
        <p:nvPicPr>
          <p:cNvPr id="6" name="Picture 2" descr="C:\Users\chvil89848\Disk Google\ISŠA\Logo manual 2016\Piktogram 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7532" y="1773221"/>
            <a:ext cx="1095375" cy="1657350"/>
          </a:xfrm>
          <a:prstGeom prst="rect">
            <a:avLst/>
          </a:prstGeom>
          <a:noFill/>
        </p:spPr>
      </p:pic>
      <p:pic>
        <p:nvPicPr>
          <p:cNvPr id="7" name="Picture 4" descr="C:\Users\chvil89848\Disk Google\ISŠA\Logo manual 2016\Piktogram 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2844" y="1888067"/>
            <a:ext cx="1888460" cy="1487558"/>
          </a:xfrm>
          <a:prstGeom prst="rect">
            <a:avLst/>
          </a:prstGeom>
          <a:noFill/>
        </p:spPr>
      </p:pic>
      <p:pic>
        <p:nvPicPr>
          <p:cNvPr id="9" name="Picture 5" descr="C:\Users\chvil89848\Disk Google\ISŠA\Logo manual 2016\Piktogram 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2444" y="4060300"/>
            <a:ext cx="1000125" cy="1657350"/>
          </a:xfrm>
          <a:prstGeom prst="rect">
            <a:avLst/>
          </a:prstGeom>
          <a:noFill/>
        </p:spPr>
      </p:pic>
      <p:pic>
        <p:nvPicPr>
          <p:cNvPr id="10" name="Picture 6" descr="C:\Users\chvil89848\Disk Google\ISŠA\Logo manual 2016\Piktogram 4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8385" y="4090465"/>
            <a:ext cx="1590675" cy="1619250"/>
          </a:xfrm>
          <a:prstGeom prst="rect">
            <a:avLst/>
          </a:prstGeom>
          <a:noFill/>
        </p:spPr>
      </p:pic>
      <p:pic>
        <p:nvPicPr>
          <p:cNvPr id="11" name="Picture 7" descr="C:\Users\chvil89848\Disk Google\ISŠA\Logo manual 2016\Piktogram 5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0069" y="1855242"/>
            <a:ext cx="1390650" cy="1657350"/>
          </a:xfrm>
          <a:prstGeom prst="rect">
            <a:avLst/>
          </a:prstGeom>
          <a:noFill/>
        </p:spPr>
      </p:pic>
      <p:pic>
        <p:nvPicPr>
          <p:cNvPr id="12" name="Picture 8" descr="C:\Users\chvil89848\Disk Google\ISŠA\Logo manual 2016\Piktogram 6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71413" y="4141265"/>
            <a:ext cx="1599622" cy="1620000"/>
          </a:xfrm>
          <a:prstGeom prst="rect">
            <a:avLst/>
          </a:prstGeom>
          <a:noFill/>
        </p:spPr>
      </p:pic>
      <p:pic>
        <p:nvPicPr>
          <p:cNvPr id="13" name="Picture 9" descr="C:\Users\chvil89848\Disk Google\ISŠA\Logo manual 2016\Piktogram 7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22879" y="1984887"/>
            <a:ext cx="1760160" cy="136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solidFill>
                  <a:srgbClr val="C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OBORY STUDIA</a:t>
            </a:r>
            <a:endParaRPr lang="sk-SK" sz="4800" dirty="0">
              <a:solidFill>
                <a:srgbClr val="C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B0D3-5362-4370-A1AB-3649A94679DA}" type="slidenum">
              <a:rPr lang="sk-SK" smtClean="0"/>
              <a:pPr/>
              <a:t>9</a:t>
            </a:fld>
            <a:endParaRPr lang="sk-SK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33576" y="1549400"/>
            <a:ext cx="10120224" cy="4627563"/>
          </a:xfrm>
        </p:spPr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sk-SK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UČEBNÍ OBORY – 3 roky – výuční list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Mechanik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opravář</a:t>
            </a:r>
            <a:r>
              <a:rPr lang="sk-SK" sz="3200" b="1" dirty="0">
                <a:latin typeface="Calibri" pitchFamily="34" charset="0"/>
                <a:cs typeface="Calibri" pitchFamily="34" charset="0"/>
              </a:rPr>
              <a:t> motorových </a:t>
            </a:r>
            <a:r>
              <a:rPr lang="sk-SK" sz="3200" b="1" dirty="0" err="1">
                <a:latin typeface="Calibri" pitchFamily="34" charset="0"/>
                <a:cs typeface="Calibri" pitchFamily="34" charset="0"/>
              </a:rPr>
              <a:t>vozidel</a:t>
            </a:r>
            <a:endParaRPr lang="sk-SK" sz="3200" b="1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k-SK" sz="3200" b="1" dirty="0">
                <a:latin typeface="Calibri" pitchFamily="34" charset="0"/>
                <a:cs typeface="Calibri" pitchFamily="34" charset="0"/>
              </a:rPr>
              <a:t>ŠVP - Automechanik</a:t>
            </a:r>
          </a:p>
        </p:txBody>
      </p:sp>
      <p:pic>
        <p:nvPicPr>
          <p:cNvPr id="15" name="Picture 2" descr="U:\FOTOGRAFIE_PROPAGAČNÍ\foto_obory_profi\Výběr\IMG_6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2000" y="3497325"/>
            <a:ext cx="5040000" cy="3360675"/>
          </a:xfrm>
          <a:prstGeom prst="rect">
            <a:avLst/>
          </a:prstGeom>
          <a:noFill/>
        </p:spPr>
      </p:pic>
      <p:pic>
        <p:nvPicPr>
          <p:cNvPr id="6" name="Picture 3" descr="C:\Users\chvil89848\Disk Google\ISŠA\Loga partnerů\loga firem\1autonova dlouhá negati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6566" y="6016292"/>
            <a:ext cx="1620000" cy="540000"/>
          </a:xfrm>
          <a:prstGeom prst="rect">
            <a:avLst/>
          </a:prstGeom>
          <a:noFill/>
        </p:spPr>
      </p:pic>
      <p:pic>
        <p:nvPicPr>
          <p:cNvPr id="7" name="Picture 6" descr="VÃ½sledek obrÃ¡zku pro logo peuge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3131" y="5033639"/>
            <a:ext cx="1288263" cy="724648"/>
          </a:xfrm>
          <a:prstGeom prst="rect">
            <a:avLst/>
          </a:prstGeom>
          <a:noFill/>
        </p:spPr>
      </p:pic>
      <p:pic>
        <p:nvPicPr>
          <p:cNvPr id="8" name="Picture 9" descr="VÃ½sledek obrÃ¡zku pro logo hoÅ¡e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7688" y="4995507"/>
            <a:ext cx="1172852" cy="726775"/>
          </a:xfrm>
          <a:prstGeom prst="rect">
            <a:avLst/>
          </a:prstGeom>
          <a:noFill/>
        </p:spPr>
      </p:pic>
      <p:pic>
        <p:nvPicPr>
          <p:cNvPr id="9" name="Picture 10" descr="C:\Users\chvil89848\Disk Google\ISŠA\Loga partnerů\loga firem\Brno_zen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7158" y="6034048"/>
            <a:ext cx="2703724" cy="540000"/>
          </a:xfrm>
          <a:prstGeom prst="rect">
            <a:avLst/>
          </a:prstGeom>
          <a:noFill/>
        </p:spPr>
      </p:pic>
      <p:pic>
        <p:nvPicPr>
          <p:cNvPr id="10" name="Picture 11" descr="C:\Users\chvil89848\Disk Google\ISŠA\Loga partnerů\loga firem\Balvin_B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1266" y="4240461"/>
            <a:ext cx="1175806" cy="638443"/>
          </a:xfrm>
          <a:prstGeom prst="rect">
            <a:avLst/>
          </a:prstGeom>
          <a:noFill/>
        </p:spPr>
      </p:pic>
      <p:pic>
        <p:nvPicPr>
          <p:cNvPr id="11" name="Picture 12" descr="C:\Users\chvil89848\Disk Google\ISŠA\Loga partnerů\loga firem\bs_log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80296" y="5021990"/>
            <a:ext cx="2476278" cy="668595"/>
          </a:xfrm>
          <a:prstGeom prst="rect">
            <a:avLst/>
          </a:prstGeom>
          <a:noFill/>
        </p:spPr>
      </p:pic>
      <p:pic>
        <p:nvPicPr>
          <p:cNvPr id="12" name="Picture 15" descr="VÃ½sledek obrÃ¡zku pro logo auto pokornÃ½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42704" y="4217179"/>
            <a:ext cx="1492448" cy="662709"/>
          </a:xfrm>
          <a:prstGeom prst="rect">
            <a:avLst/>
          </a:prstGeom>
          <a:noFill/>
        </p:spPr>
      </p:pic>
      <p:pic>
        <p:nvPicPr>
          <p:cNvPr id="13" name="Picture 16" descr="C:\Users\chvil89848\Disk Google\ISŠA\Loga partnerů\loga firem\Agrotec\FP_pos_RGB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14563" y="5073487"/>
            <a:ext cx="684575" cy="640409"/>
          </a:xfrm>
          <a:prstGeom prst="rect">
            <a:avLst/>
          </a:prstGeom>
          <a:noFill/>
        </p:spPr>
      </p:pic>
      <p:pic>
        <p:nvPicPr>
          <p:cNvPr id="16" name="Picture 17" descr="C:\Users\chvil89848\Disk Google\ISŠA\Loga partnerů\loga firem\Agrotec\KIA_3D_201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41007" y="5974672"/>
            <a:ext cx="1194118" cy="626991"/>
          </a:xfrm>
          <a:prstGeom prst="rect">
            <a:avLst/>
          </a:prstGeom>
          <a:noFill/>
        </p:spPr>
      </p:pic>
      <p:pic>
        <p:nvPicPr>
          <p:cNvPr id="17" name="Picture 18" descr="C:\Users\chvil89848\Disk Google\ISŠA\Loga partnerů\loga firem\Agrotec\SKODA 3D Small_RGB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09555" y="4234798"/>
            <a:ext cx="552883" cy="635227"/>
          </a:xfrm>
          <a:prstGeom prst="rect">
            <a:avLst/>
          </a:prstGeom>
          <a:noFill/>
        </p:spPr>
      </p:pic>
      <p:pic>
        <p:nvPicPr>
          <p:cNvPr id="1026" name="Picture 2" descr="Z:\Papala\Loga firem na web\Loga firem praxe žáků individuální\renocar_bmw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61998" y="4284282"/>
            <a:ext cx="2370126" cy="580681"/>
          </a:xfrm>
          <a:prstGeom prst="rect">
            <a:avLst/>
          </a:prstGeom>
          <a:noFill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685568" y="3589400"/>
            <a:ext cx="274037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Obsah obrázku oblečení, osoba, Autodíly, interiér&#10;&#10;Popis byl vytvořen automaticky">
            <a:extLst>
              <a:ext uri="{FF2B5EF4-FFF2-40B4-BE49-F238E27FC236}">
                <a16:creationId xmlns:a16="http://schemas.microsoft.com/office/drawing/2014/main" id="{5FE1A82A-35AF-67BB-261B-FF1128C1769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264" y="1336061"/>
            <a:ext cx="3772051" cy="251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8040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Impact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</TotalTime>
  <Words>874</Words>
  <Application>Microsoft Office PowerPoint</Application>
  <PresentationFormat>Širokoúhlá obrazovka</PresentationFormat>
  <Paragraphs>198</Paragraphs>
  <Slides>38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3" baseType="lpstr">
      <vt:lpstr>Arial</vt:lpstr>
      <vt:lpstr>Calibri</vt:lpstr>
      <vt:lpstr>Impact</vt:lpstr>
      <vt:lpstr>Verdana</vt:lpstr>
      <vt:lpstr>Office Theme</vt:lpstr>
      <vt:lpstr>ISŠA BRNO</vt:lpstr>
      <vt:lpstr>O ŠKOLE</vt:lpstr>
      <vt:lpstr>O ŠKOLE</vt:lpstr>
      <vt:lpstr>O ŠKOLE - ocenění</vt:lpstr>
      <vt:lpstr>O ŠKOLE</vt:lpstr>
      <vt:lpstr>O ŠKOLE</vt:lpstr>
      <vt:lpstr>O ŠKOLE</vt:lpstr>
      <vt:lpstr>OBORY STUDIA</vt:lpstr>
      <vt:lpstr>OBORY STUDIA</vt:lpstr>
      <vt:lpstr>OBORY STUDIA</vt:lpstr>
      <vt:lpstr>OBORY STUDIA</vt:lpstr>
      <vt:lpstr>OBORY STUDIA</vt:lpstr>
      <vt:lpstr>OBORY STUDIA</vt:lpstr>
      <vt:lpstr>OBORY STUDIA</vt:lpstr>
      <vt:lpstr>OBORY STUDIA</vt:lpstr>
      <vt:lpstr>OBORY STUDIA</vt:lpstr>
      <vt:lpstr>OBORY STUDIA</vt:lpstr>
      <vt:lpstr>OBORY STUDIA</vt:lpstr>
      <vt:lpstr>OBORY STUDIA</vt:lpstr>
      <vt:lpstr>STUDIUM</vt:lpstr>
      <vt:lpstr>STUDIUM</vt:lpstr>
      <vt:lpstr>STUDIUM</vt:lpstr>
      <vt:lpstr>STUDIUM</vt:lpstr>
      <vt:lpstr>STUDIUM</vt:lpstr>
      <vt:lpstr>STUDIUM</vt:lpstr>
      <vt:lpstr>STUDIUM</vt:lpstr>
      <vt:lpstr>STUDIUM</vt:lpstr>
      <vt:lpstr>BENEFITY</vt:lpstr>
      <vt:lpstr>BENEFITY</vt:lpstr>
      <vt:lpstr>ISŠA Hydrocar – H2GP</vt:lpstr>
      <vt:lpstr>Ministr dopravy – březen 2024</vt:lpstr>
      <vt:lpstr>KONTAKTY</vt:lpstr>
      <vt:lpstr>KONTAKTY</vt:lpstr>
      <vt:lpstr>KONTAKTY</vt:lpstr>
      <vt:lpstr>KONTAKTY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UNIFER</dc:creator>
  <cp:lastModifiedBy>Štefan Papala</cp:lastModifiedBy>
  <cp:revision>175</cp:revision>
  <dcterms:created xsi:type="dcterms:W3CDTF">2016-04-05T09:39:08Z</dcterms:created>
  <dcterms:modified xsi:type="dcterms:W3CDTF">2025-10-23T05:54:18Z</dcterms:modified>
</cp:coreProperties>
</file>