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1" r:id="rId3"/>
    <p:sldId id="302" r:id="rId4"/>
    <p:sldId id="274" r:id="rId5"/>
    <p:sldId id="275" r:id="rId6"/>
    <p:sldId id="276" r:id="rId7"/>
    <p:sldId id="277" r:id="rId8"/>
    <p:sldId id="278" r:id="rId9"/>
    <p:sldId id="279" r:id="rId10"/>
    <p:sldId id="280" r:id="rId11"/>
    <p:sldId id="281" r:id="rId12"/>
    <p:sldId id="282" r:id="rId13"/>
    <p:sldId id="303" r:id="rId14"/>
    <p:sldId id="295" r:id="rId15"/>
    <p:sldId id="283" r:id="rId16"/>
    <p:sldId id="284" r:id="rId17"/>
    <p:sldId id="285" r:id="rId18"/>
    <p:sldId id="296" r:id="rId19"/>
    <p:sldId id="286" r:id="rId20"/>
    <p:sldId id="297" r:id="rId21"/>
    <p:sldId id="287" r:id="rId22"/>
    <p:sldId id="288" r:id="rId23"/>
    <p:sldId id="289" r:id="rId24"/>
    <p:sldId id="263" r:id="rId25"/>
    <p:sldId id="260" r:id="rId26"/>
    <p:sldId id="264" r:id="rId27"/>
    <p:sldId id="304" r:id="rId28"/>
    <p:sldId id="298" r:id="rId29"/>
    <p:sldId id="258" r:id="rId30"/>
    <p:sldId id="290" r:id="rId31"/>
    <p:sldId id="294" r:id="rId32"/>
    <p:sldId id="299" r:id="rId33"/>
    <p:sldId id="266" r:id="rId34"/>
    <p:sldId id="267" r:id="rId35"/>
    <p:sldId id="269" r:id="rId36"/>
    <p:sldId id="306" r:id="rId37"/>
    <p:sldId id="300" r:id="rId38"/>
    <p:sldId id="268" r:id="rId39"/>
    <p:sldId id="307" r:id="rId40"/>
    <p:sldId id="301" r:id="rId41"/>
    <p:sldId id="272" r:id="rId42"/>
    <p:sldId id="273" r:id="rId43"/>
    <p:sldId id="270" r:id="rId4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4"/>
    <a:srgbClr val="C7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FA116C-CEFE-41BC-ACBE-F4C8E10822B5}" v="132" dt="2024-12-05T12:48:37.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106" d="100"/>
          <a:sy n="106" d="100"/>
        </p:scale>
        <p:origin x="792"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icová Kateřina Ing" userId="372c945c-626b-4e94-8fe0-5c985b07ae26" providerId="ADAL" clId="{BAAB162C-497C-437A-8C4F-BF77168CD05F}"/>
    <pc:docChg chg="custSel modSld">
      <pc:chgData name="Pernicová Kateřina Ing" userId="372c945c-626b-4e94-8fe0-5c985b07ae26" providerId="ADAL" clId="{BAAB162C-497C-437A-8C4F-BF77168CD05F}" dt="2024-01-12T10:08:21.307" v="38"/>
      <pc:docMkLst>
        <pc:docMk/>
      </pc:docMkLst>
      <pc:sldChg chg="modTransition">
        <pc:chgData name="Pernicová Kateřina Ing" userId="372c945c-626b-4e94-8fe0-5c985b07ae26" providerId="ADAL" clId="{BAAB162C-497C-437A-8C4F-BF77168CD05F}" dt="2024-01-12T10:03:38.819" v="0"/>
        <pc:sldMkLst>
          <pc:docMk/>
          <pc:sldMk cId="2834839310" sldId="256"/>
        </pc:sldMkLst>
      </pc:sldChg>
      <pc:sldChg chg="modTransition">
        <pc:chgData name="Pernicová Kateřina Ing" userId="372c945c-626b-4e94-8fe0-5c985b07ae26" providerId="ADAL" clId="{BAAB162C-497C-437A-8C4F-BF77168CD05F}" dt="2024-01-12T10:08:03.266" v="34"/>
        <pc:sldMkLst>
          <pc:docMk/>
          <pc:sldMk cId="1961271733" sldId="260"/>
        </pc:sldMkLst>
      </pc:sldChg>
      <pc:sldChg chg="modTransition">
        <pc:chgData name="Pernicová Kateřina Ing" userId="372c945c-626b-4e94-8fe0-5c985b07ae26" providerId="ADAL" clId="{BAAB162C-497C-437A-8C4F-BF77168CD05F}" dt="2024-01-12T10:07:45.813" v="32"/>
        <pc:sldMkLst>
          <pc:docMk/>
          <pc:sldMk cId="132046336" sldId="263"/>
        </pc:sldMkLst>
      </pc:sldChg>
      <pc:sldChg chg="modTransition">
        <pc:chgData name="Pernicová Kateřina Ing" userId="372c945c-626b-4e94-8fe0-5c985b07ae26" providerId="ADAL" clId="{BAAB162C-497C-437A-8C4F-BF77168CD05F}" dt="2024-01-12T10:08:10.062" v="35"/>
        <pc:sldMkLst>
          <pc:docMk/>
          <pc:sldMk cId="3880376338" sldId="266"/>
        </pc:sldMkLst>
      </pc:sldChg>
      <pc:sldChg chg="modTransition">
        <pc:chgData name="Pernicová Kateřina Ing" userId="372c945c-626b-4e94-8fe0-5c985b07ae26" providerId="ADAL" clId="{BAAB162C-497C-437A-8C4F-BF77168CD05F}" dt="2024-01-12T10:03:47.474" v="1"/>
        <pc:sldMkLst>
          <pc:docMk/>
          <pc:sldMk cId="882116612" sldId="271"/>
        </pc:sldMkLst>
      </pc:sldChg>
      <pc:sldChg chg="modTransition">
        <pc:chgData name="Pernicová Kateřina Ing" userId="372c945c-626b-4e94-8fe0-5c985b07ae26" providerId="ADAL" clId="{BAAB162C-497C-437A-8C4F-BF77168CD05F}" dt="2024-01-12T10:08:18.892" v="37"/>
        <pc:sldMkLst>
          <pc:docMk/>
          <pc:sldMk cId="868272873" sldId="272"/>
        </pc:sldMkLst>
      </pc:sldChg>
      <pc:sldChg chg="modTransition">
        <pc:chgData name="Pernicová Kateřina Ing" userId="372c945c-626b-4e94-8fe0-5c985b07ae26" providerId="ADAL" clId="{BAAB162C-497C-437A-8C4F-BF77168CD05F}" dt="2024-01-12T10:08:21.307" v="38"/>
        <pc:sldMkLst>
          <pc:docMk/>
          <pc:sldMk cId="3780044332" sldId="273"/>
        </pc:sldMkLst>
      </pc:sldChg>
      <pc:sldChg chg="modTransition">
        <pc:chgData name="Pernicová Kateřina Ing" userId="372c945c-626b-4e94-8fe0-5c985b07ae26" providerId="ADAL" clId="{BAAB162C-497C-437A-8C4F-BF77168CD05F}" dt="2024-01-12T10:03:52.951" v="2"/>
        <pc:sldMkLst>
          <pc:docMk/>
          <pc:sldMk cId="1735330555" sldId="274"/>
        </pc:sldMkLst>
      </pc:sldChg>
      <pc:sldChg chg="addSp delSp modSp mod">
        <pc:chgData name="Pernicová Kateřina Ing" userId="372c945c-626b-4e94-8fe0-5c985b07ae26" providerId="ADAL" clId="{BAAB162C-497C-437A-8C4F-BF77168CD05F}" dt="2024-01-12T10:04:47.017" v="9" actId="1076"/>
        <pc:sldMkLst>
          <pc:docMk/>
          <pc:sldMk cId="3306110841" sldId="278"/>
        </pc:sldMkLst>
        <pc:spChg chg="add mod">
          <ac:chgData name="Pernicová Kateřina Ing" userId="372c945c-626b-4e94-8fe0-5c985b07ae26" providerId="ADAL" clId="{BAAB162C-497C-437A-8C4F-BF77168CD05F}" dt="2024-01-12T10:04:47.017" v="9" actId="1076"/>
          <ac:spMkLst>
            <pc:docMk/>
            <pc:sldMk cId="3306110841" sldId="278"/>
            <ac:spMk id="3" creationId="{389A09FE-3F1F-DE54-DA26-37EA2D2BCFEF}"/>
          </ac:spMkLst>
        </pc:spChg>
        <pc:spChg chg="del">
          <ac:chgData name="Pernicová Kateřina Ing" userId="372c945c-626b-4e94-8fe0-5c985b07ae26" providerId="ADAL" clId="{BAAB162C-497C-437A-8C4F-BF77168CD05F}" dt="2024-01-12T10:04:44.454" v="7" actId="478"/>
          <ac:spMkLst>
            <pc:docMk/>
            <pc:sldMk cId="3306110841" sldId="278"/>
            <ac:spMk id="32" creationId="{558900FC-1323-3F6B-39E3-98888AA74DE7}"/>
          </ac:spMkLst>
        </pc:spChg>
      </pc:sldChg>
      <pc:sldChg chg="addSp delSp modSp mod">
        <pc:chgData name="Pernicová Kateřina Ing" userId="372c945c-626b-4e94-8fe0-5c985b07ae26" providerId="ADAL" clId="{BAAB162C-497C-437A-8C4F-BF77168CD05F}" dt="2024-01-12T10:05:34.317" v="15" actId="1076"/>
        <pc:sldMkLst>
          <pc:docMk/>
          <pc:sldMk cId="1966930750" sldId="279"/>
        </pc:sldMkLst>
        <pc:spChg chg="add mod">
          <ac:chgData name="Pernicová Kateřina Ing" userId="372c945c-626b-4e94-8fe0-5c985b07ae26" providerId="ADAL" clId="{BAAB162C-497C-437A-8C4F-BF77168CD05F}" dt="2024-01-12T10:04:37.945" v="6" actId="1076"/>
          <ac:spMkLst>
            <pc:docMk/>
            <pc:sldMk cId="1966930750" sldId="279"/>
            <ac:spMk id="3" creationId="{913DA97F-0E97-2EEF-F16C-586C4C4174F0}"/>
          </ac:spMkLst>
        </pc:spChg>
        <pc:spChg chg="add mod">
          <ac:chgData name="Pernicová Kateřina Ing" userId="372c945c-626b-4e94-8fe0-5c985b07ae26" providerId="ADAL" clId="{BAAB162C-497C-437A-8C4F-BF77168CD05F}" dt="2024-01-12T10:05:34.317" v="15" actId="1076"/>
          <ac:spMkLst>
            <pc:docMk/>
            <pc:sldMk cId="1966930750" sldId="279"/>
            <ac:spMk id="6" creationId="{B4ADEBE8-BDFB-7D92-B8FB-167A654963F2}"/>
          </ac:spMkLst>
        </pc:spChg>
        <pc:spChg chg="del mod">
          <ac:chgData name="Pernicová Kateřina Ing" userId="372c945c-626b-4e94-8fe0-5c985b07ae26" providerId="ADAL" clId="{BAAB162C-497C-437A-8C4F-BF77168CD05F}" dt="2024-01-12T10:04:34.612" v="5" actId="478"/>
          <ac:spMkLst>
            <pc:docMk/>
            <pc:sldMk cId="1966930750" sldId="279"/>
            <ac:spMk id="32" creationId="{558900FC-1323-3F6B-39E3-98888AA74DE7}"/>
          </ac:spMkLst>
        </pc:spChg>
        <pc:spChg chg="del">
          <ac:chgData name="Pernicová Kateřina Ing" userId="372c945c-626b-4e94-8fe0-5c985b07ae26" providerId="ADAL" clId="{BAAB162C-497C-437A-8C4F-BF77168CD05F}" dt="2024-01-12T10:05:20.906" v="13" actId="478"/>
          <ac:spMkLst>
            <pc:docMk/>
            <pc:sldMk cId="1966930750" sldId="279"/>
            <ac:spMk id="36" creationId="{641F46F8-22CD-A3BB-74CC-C7CCF2B34ED4}"/>
          </ac:spMkLst>
        </pc:spChg>
      </pc:sldChg>
      <pc:sldChg chg="addSp delSp modSp mod">
        <pc:chgData name="Pernicová Kateřina Ing" userId="372c945c-626b-4e94-8fe0-5c985b07ae26" providerId="ADAL" clId="{BAAB162C-497C-437A-8C4F-BF77168CD05F}" dt="2024-01-12T10:05:12.458" v="12" actId="1076"/>
        <pc:sldMkLst>
          <pc:docMk/>
          <pc:sldMk cId="3925846157" sldId="280"/>
        </pc:sldMkLst>
        <pc:spChg chg="add mod">
          <ac:chgData name="Pernicová Kateřina Ing" userId="372c945c-626b-4e94-8fe0-5c985b07ae26" providerId="ADAL" clId="{BAAB162C-497C-437A-8C4F-BF77168CD05F}" dt="2024-01-12T10:05:12.458" v="12" actId="1076"/>
          <ac:spMkLst>
            <pc:docMk/>
            <pc:sldMk cId="3925846157" sldId="280"/>
            <ac:spMk id="3" creationId="{0D304F15-93D2-135D-EEE9-BF7E9ABC70CA}"/>
          </ac:spMkLst>
        </pc:spChg>
        <pc:spChg chg="del">
          <ac:chgData name="Pernicová Kateřina Ing" userId="372c945c-626b-4e94-8fe0-5c985b07ae26" providerId="ADAL" clId="{BAAB162C-497C-437A-8C4F-BF77168CD05F}" dt="2024-01-12T10:05:10.030" v="11" actId="478"/>
          <ac:spMkLst>
            <pc:docMk/>
            <pc:sldMk cId="3925846157" sldId="280"/>
            <ac:spMk id="36" creationId="{641F46F8-22CD-A3BB-74CC-C7CCF2B34ED4}"/>
          </ac:spMkLst>
        </pc:spChg>
      </pc:sldChg>
      <pc:sldChg chg="addSp modSp mod">
        <pc:chgData name="Pernicová Kateřina Ing" userId="372c945c-626b-4e94-8fe0-5c985b07ae26" providerId="ADAL" clId="{BAAB162C-497C-437A-8C4F-BF77168CD05F}" dt="2024-01-12T10:05:57.750" v="17" actId="1076"/>
        <pc:sldMkLst>
          <pc:docMk/>
          <pc:sldMk cId="1854963073" sldId="281"/>
        </pc:sldMkLst>
        <pc:spChg chg="add mod">
          <ac:chgData name="Pernicová Kateřina Ing" userId="372c945c-626b-4e94-8fe0-5c985b07ae26" providerId="ADAL" clId="{BAAB162C-497C-437A-8C4F-BF77168CD05F}" dt="2024-01-12T10:05:57.750" v="17" actId="1076"/>
          <ac:spMkLst>
            <pc:docMk/>
            <pc:sldMk cId="1854963073" sldId="281"/>
            <ac:spMk id="6" creationId="{284957E4-D7F8-9976-96B5-85A4CB927990}"/>
          </ac:spMkLst>
        </pc:spChg>
      </pc:sldChg>
      <pc:sldChg chg="addSp delSp modSp mod">
        <pc:chgData name="Pernicová Kateřina Ing" userId="372c945c-626b-4e94-8fe0-5c985b07ae26" providerId="ADAL" clId="{BAAB162C-497C-437A-8C4F-BF77168CD05F}" dt="2024-01-12T10:07:05.443" v="25" actId="1076"/>
        <pc:sldMkLst>
          <pc:docMk/>
          <pc:sldMk cId="970261142" sldId="284"/>
        </pc:sldMkLst>
        <pc:spChg chg="del mod">
          <ac:chgData name="Pernicová Kateřina Ing" userId="372c945c-626b-4e94-8fe0-5c985b07ae26" providerId="ADAL" clId="{BAAB162C-497C-437A-8C4F-BF77168CD05F}" dt="2024-01-12T10:07:02.733" v="23" actId="478"/>
          <ac:spMkLst>
            <pc:docMk/>
            <pc:sldMk cId="970261142" sldId="284"/>
            <ac:spMk id="3" creationId="{5414D006-7326-A2A5-6C24-2624FA55A051}"/>
          </ac:spMkLst>
        </pc:spChg>
        <pc:spChg chg="add mod">
          <ac:chgData name="Pernicová Kateřina Ing" userId="372c945c-626b-4e94-8fe0-5c985b07ae26" providerId="ADAL" clId="{BAAB162C-497C-437A-8C4F-BF77168CD05F}" dt="2024-01-12T10:07:05.443" v="25" actId="1076"/>
          <ac:spMkLst>
            <pc:docMk/>
            <pc:sldMk cId="970261142" sldId="284"/>
            <ac:spMk id="5" creationId="{A74CBBFE-05E4-2696-36D6-E20A4971BC4B}"/>
          </ac:spMkLst>
        </pc:spChg>
      </pc:sldChg>
      <pc:sldChg chg="addSp delSp modSp mod">
        <pc:chgData name="Pernicová Kateřina Ing" userId="372c945c-626b-4e94-8fe0-5c985b07ae26" providerId="ADAL" clId="{BAAB162C-497C-437A-8C4F-BF77168CD05F}" dt="2024-01-12T10:06:56.332" v="21" actId="1076"/>
        <pc:sldMkLst>
          <pc:docMk/>
          <pc:sldMk cId="148920091" sldId="285"/>
        </pc:sldMkLst>
        <pc:spChg chg="del mod">
          <ac:chgData name="Pernicová Kateřina Ing" userId="372c945c-626b-4e94-8fe0-5c985b07ae26" providerId="ADAL" clId="{BAAB162C-497C-437A-8C4F-BF77168CD05F}" dt="2024-01-12T10:06:51.551" v="20" actId="478"/>
          <ac:spMkLst>
            <pc:docMk/>
            <pc:sldMk cId="148920091" sldId="285"/>
            <ac:spMk id="5" creationId="{2655FD23-E0A8-F2F7-1676-04A7B2A448EE}"/>
          </ac:spMkLst>
        </pc:spChg>
        <pc:spChg chg="add mod">
          <ac:chgData name="Pernicová Kateřina Ing" userId="372c945c-626b-4e94-8fe0-5c985b07ae26" providerId="ADAL" clId="{BAAB162C-497C-437A-8C4F-BF77168CD05F}" dt="2024-01-12T10:06:56.332" v="21" actId="1076"/>
          <ac:spMkLst>
            <pc:docMk/>
            <pc:sldMk cId="148920091" sldId="285"/>
            <ac:spMk id="7" creationId="{DC3BD7A4-B813-969B-E64B-FAFE0356F525}"/>
          </ac:spMkLst>
        </pc:spChg>
      </pc:sldChg>
      <pc:sldChg chg="addSp delSp modSp mod">
        <pc:chgData name="Pernicová Kateřina Ing" userId="372c945c-626b-4e94-8fe0-5c985b07ae26" providerId="ADAL" clId="{BAAB162C-497C-437A-8C4F-BF77168CD05F}" dt="2024-01-12T10:07:13.622" v="28" actId="1076"/>
        <pc:sldMkLst>
          <pc:docMk/>
          <pc:sldMk cId="3126524222" sldId="287"/>
        </pc:sldMkLst>
        <pc:spChg chg="add mod">
          <ac:chgData name="Pernicová Kateřina Ing" userId="372c945c-626b-4e94-8fe0-5c985b07ae26" providerId="ADAL" clId="{BAAB162C-497C-437A-8C4F-BF77168CD05F}" dt="2024-01-12T10:07:13.622" v="28" actId="1076"/>
          <ac:spMkLst>
            <pc:docMk/>
            <pc:sldMk cId="3126524222" sldId="287"/>
            <ac:spMk id="3" creationId="{92E20543-B761-BFB8-F689-0B1CE478F1F6}"/>
          </ac:spMkLst>
        </pc:spChg>
        <pc:spChg chg="del">
          <ac:chgData name="Pernicová Kateřina Ing" userId="372c945c-626b-4e94-8fe0-5c985b07ae26" providerId="ADAL" clId="{BAAB162C-497C-437A-8C4F-BF77168CD05F}" dt="2024-01-12T10:07:10.666" v="26" actId="478"/>
          <ac:spMkLst>
            <pc:docMk/>
            <pc:sldMk cId="3126524222" sldId="287"/>
            <ac:spMk id="35" creationId="{CBBF9666-E625-8181-0428-75B685B9A9CE}"/>
          </ac:spMkLst>
        </pc:spChg>
      </pc:sldChg>
      <pc:sldChg chg="addSp modSp mod">
        <pc:chgData name="Pernicová Kateřina Ing" userId="372c945c-626b-4e94-8fe0-5c985b07ae26" providerId="ADAL" clId="{BAAB162C-497C-437A-8C4F-BF77168CD05F}" dt="2024-01-12T10:07:17.454" v="30" actId="1076"/>
        <pc:sldMkLst>
          <pc:docMk/>
          <pc:sldMk cId="3241584386" sldId="288"/>
        </pc:sldMkLst>
        <pc:spChg chg="add mod">
          <ac:chgData name="Pernicová Kateřina Ing" userId="372c945c-626b-4e94-8fe0-5c985b07ae26" providerId="ADAL" clId="{BAAB162C-497C-437A-8C4F-BF77168CD05F}" dt="2024-01-12T10:07:17.454" v="30" actId="1076"/>
          <ac:spMkLst>
            <pc:docMk/>
            <pc:sldMk cId="3241584386" sldId="288"/>
            <ac:spMk id="7" creationId="{222FF16C-006F-57AB-9A41-5F161582BC34}"/>
          </ac:spMkLst>
        </pc:spChg>
      </pc:sldChg>
      <pc:sldChg chg="modTransition">
        <pc:chgData name="Pernicová Kateřina Ing" userId="372c945c-626b-4e94-8fe0-5c985b07ae26" providerId="ADAL" clId="{BAAB162C-497C-437A-8C4F-BF77168CD05F}" dt="2024-01-12T10:07:56.634" v="33"/>
        <pc:sldMkLst>
          <pc:docMk/>
          <pc:sldMk cId="1219649767" sldId="289"/>
        </pc:sldMkLst>
      </pc:sldChg>
      <pc:sldChg chg="modTransition">
        <pc:chgData name="Pernicová Kateřina Ing" userId="372c945c-626b-4e94-8fe0-5c985b07ae26" providerId="ADAL" clId="{BAAB162C-497C-437A-8C4F-BF77168CD05F}" dt="2024-01-12T10:08:12.455" v="36"/>
        <pc:sldMkLst>
          <pc:docMk/>
          <pc:sldMk cId="2957372589" sldId="290"/>
        </pc:sldMkLst>
      </pc:sldChg>
    </pc:docChg>
  </pc:docChgLst>
  <pc:docChgLst>
    <pc:chgData name="Emil Pernica" userId="9008cd32-1389-4e26-b662-19179b90f614" providerId="ADAL" clId="{4A8FE31E-4055-4B39-82BE-41200D89D6F8}"/>
    <pc:docChg chg="delSld modSld">
      <pc:chgData name="Emil Pernica" userId="9008cd32-1389-4e26-b662-19179b90f614" providerId="ADAL" clId="{4A8FE31E-4055-4B39-82BE-41200D89D6F8}" dt="2024-10-10T09:56:10.482" v="35" actId="14100"/>
      <pc:docMkLst>
        <pc:docMk/>
      </pc:docMkLst>
      <pc:sldChg chg="modSp mod">
        <pc:chgData name="Emil Pernica" userId="9008cd32-1389-4e26-b662-19179b90f614" providerId="ADAL" clId="{4A8FE31E-4055-4B39-82BE-41200D89D6F8}" dt="2024-10-08T13:15:38.267" v="3" actId="20577"/>
        <pc:sldMkLst>
          <pc:docMk/>
          <pc:sldMk cId="1961271733" sldId="260"/>
        </pc:sldMkLst>
        <pc:spChg chg="mod">
          <ac:chgData name="Emil Pernica" userId="9008cd32-1389-4e26-b662-19179b90f614" providerId="ADAL" clId="{4A8FE31E-4055-4B39-82BE-41200D89D6F8}" dt="2024-10-08T13:15:38.267" v="3" actId="20577"/>
          <ac:spMkLst>
            <pc:docMk/>
            <pc:sldMk cId="1961271733" sldId="260"/>
            <ac:spMk id="3" creationId="{F8209D54-A777-ABE1-720D-3AABC9DA9BD2}"/>
          </ac:spMkLst>
        </pc:spChg>
      </pc:sldChg>
      <pc:sldChg chg="del">
        <pc:chgData name="Emil Pernica" userId="9008cd32-1389-4e26-b662-19179b90f614" providerId="ADAL" clId="{4A8FE31E-4055-4B39-82BE-41200D89D6F8}" dt="2024-10-10T09:50:20.221" v="5" actId="47"/>
        <pc:sldMkLst>
          <pc:docMk/>
          <pc:sldMk cId="1500024105" sldId="265"/>
        </pc:sldMkLst>
      </pc:sldChg>
      <pc:sldChg chg="modSp mod modAnim">
        <pc:chgData name="Emil Pernica" userId="9008cd32-1389-4e26-b662-19179b90f614" providerId="ADAL" clId="{4A8FE31E-4055-4B39-82BE-41200D89D6F8}" dt="2024-10-10T09:50:41.974" v="16" actId="20577"/>
        <pc:sldMkLst>
          <pc:docMk/>
          <pc:sldMk cId="3880376338" sldId="266"/>
        </pc:sldMkLst>
        <pc:spChg chg="mod">
          <ac:chgData name="Emil Pernica" userId="9008cd32-1389-4e26-b662-19179b90f614" providerId="ADAL" clId="{4A8FE31E-4055-4B39-82BE-41200D89D6F8}" dt="2024-10-10T09:50:41.974" v="16" actId="20577"/>
          <ac:spMkLst>
            <pc:docMk/>
            <pc:sldMk cId="3880376338" sldId="266"/>
            <ac:spMk id="2" creationId="{326B5899-BFCD-36DD-8C22-26592D37DBD5}"/>
          </ac:spMkLst>
        </pc:spChg>
        <pc:spChg chg="mod">
          <ac:chgData name="Emil Pernica" userId="9008cd32-1389-4e26-b662-19179b90f614" providerId="ADAL" clId="{4A8FE31E-4055-4B39-82BE-41200D89D6F8}" dt="2024-10-10T09:50:28.504" v="6" actId="6549"/>
          <ac:spMkLst>
            <pc:docMk/>
            <pc:sldMk cId="3880376338" sldId="266"/>
            <ac:spMk id="3" creationId="{13474793-6246-8D77-3ED8-2E14DA4EA690}"/>
          </ac:spMkLst>
        </pc:spChg>
      </pc:sldChg>
      <pc:sldChg chg="addSp mod">
        <pc:chgData name="Emil Pernica" userId="9008cd32-1389-4e26-b662-19179b90f614" providerId="ADAL" clId="{4A8FE31E-4055-4B39-82BE-41200D89D6F8}" dt="2024-10-10T09:52:05.275" v="20" actId="9405"/>
        <pc:sldMkLst>
          <pc:docMk/>
          <pc:sldMk cId="121831093" sldId="296"/>
        </pc:sldMkLst>
        <pc:inkChg chg="add">
          <ac:chgData name="Emil Pernica" userId="9008cd32-1389-4e26-b662-19179b90f614" providerId="ADAL" clId="{4A8FE31E-4055-4B39-82BE-41200D89D6F8}" dt="2024-10-10T09:51:52.312" v="17" actId="9405"/>
          <ac:inkMkLst>
            <pc:docMk/>
            <pc:sldMk cId="121831093" sldId="296"/>
            <ac:inkMk id="5" creationId="{30204961-2D4D-393F-422A-72B88B0075DD}"/>
          </ac:inkMkLst>
        </pc:inkChg>
        <pc:inkChg chg="add">
          <ac:chgData name="Emil Pernica" userId="9008cd32-1389-4e26-b662-19179b90f614" providerId="ADAL" clId="{4A8FE31E-4055-4B39-82BE-41200D89D6F8}" dt="2024-10-10T09:51:55.539" v="18" actId="9405"/>
          <ac:inkMkLst>
            <pc:docMk/>
            <pc:sldMk cId="121831093" sldId="296"/>
            <ac:inkMk id="7" creationId="{8665CDB1-30E0-8A61-789E-AF56402DF26B}"/>
          </ac:inkMkLst>
        </pc:inkChg>
        <pc:inkChg chg="add">
          <ac:chgData name="Emil Pernica" userId="9008cd32-1389-4e26-b662-19179b90f614" providerId="ADAL" clId="{4A8FE31E-4055-4B39-82BE-41200D89D6F8}" dt="2024-10-10T09:52:00.044" v="19" actId="9405"/>
          <ac:inkMkLst>
            <pc:docMk/>
            <pc:sldMk cId="121831093" sldId="296"/>
            <ac:inkMk id="13" creationId="{DA75AC26-EC07-DAF6-CE27-6E3B1E96C0F0}"/>
          </ac:inkMkLst>
        </pc:inkChg>
        <pc:inkChg chg="add">
          <ac:chgData name="Emil Pernica" userId="9008cd32-1389-4e26-b662-19179b90f614" providerId="ADAL" clId="{4A8FE31E-4055-4B39-82BE-41200D89D6F8}" dt="2024-10-10T09:52:05.275" v="20" actId="9405"/>
          <ac:inkMkLst>
            <pc:docMk/>
            <pc:sldMk cId="121831093" sldId="296"/>
            <ac:inkMk id="14" creationId="{BEF29102-BD9A-FEA3-0264-2CF5ED3100A8}"/>
          </ac:inkMkLst>
        </pc:inkChg>
      </pc:sldChg>
      <pc:sldChg chg="addSp modSp mod">
        <pc:chgData name="Emil Pernica" userId="9008cd32-1389-4e26-b662-19179b90f614" providerId="ADAL" clId="{4A8FE31E-4055-4B39-82BE-41200D89D6F8}" dt="2024-10-10T09:55:10.748" v="34" actId="14100"/>
        <pc:sldMkLst>
          <pc:docMk/>
          <pc:sldMk cId="2434972397" sldId="297"/>
        </pc:sldMkLst>
        <pc:spChg chg="add mod">
          <ac:chgData name="Emil Pernica" userId="9008cd32-1389-4e26-b662-19179b90f614" providerId="ADAL" clId="{4A8FE31E-4055-4B39-82BE-41200D89D6F8}" dt="2024-10-10T09:53:53.950" v="22" actId="767"/>
          <ac:spMkLst>
            <pc:docMk/>
            <pc:sldMk cId="2434972397" sldId="297"/>
            <ac:spMk id="5" creationId="{CDE94C42-5B6B-B1E3-F154-A0BBFF500B1A}"/>
          </ac:spMkLst>
        </pc:spChg>
        <pc:spChg chg="add mod">
          <ac:chgData name="Emil Pernica" userId="9008cd32-1389-4e26-b662-19179b90f614" providerId="ADAL" clId="{4A8FE31E-4055-4B39-82BE-41200D89D6F8}" dt="2024-10-10T09:55:10.748" v="34" actId="14100"/>
          <ac:spMkLst>
            <pc:docMk/>
            <pc:sldMk cId="2434972397" sldId="297"/>
            <ac:spMk id="8" creationId="{55743BB4-9B61-19B8-F763-2A1B0AB1F12B}"/>
          </ac:spMkLst>
        </pc:spChg>
        <pc:inkChg chg="add">
          <ac:chgData name="Emil Pernica" userId="9008cd32-1389-4e26-b662-19179b90f614" providerId="ADAL" clId="{4A8FE31E-4055-4B39-82BE-41200D89D6F8}" dt="2024-10-10T09:54:08.843" v="23" actId="9405"/>
          <ac:inkMkLst>
            <pc:docMk/>
            <pc:sldMk cId="2434972397" sldId="297"/>
            <ac:inkMk id="7" creationId="{1FF956BE-0C6C-EBFF-BAF4-47DBAB96B077}"/>
          </ac:inkMkLst>
        </pc:inkChg>
      </pc:sldChg>
      <pc:sldChg chg="del">
        <pc:chgData name="Emil Pernica" userId="9008cd32-1389-4e26-b662-19179b90f614" providerId="ADAL" clId="{4A8FE31E-4055-4B39-82BE-41200D89D6F8}" dt="2024-10-10T09:50:19.015" v="4" actId="47"/>
        <pc:sldMkLst>
          <pc:docMk/>
          <pc:sldMk cId="4236080180" sldId="305"/>
        </pc:sldMkLst>
      </pc:sldChg>
      <pc:sldChg chg="modSp mod">
        <pc:chgData name="Emil Pernica" userId="9008cd32-1389-4e26-b662-19179b90f614" providerId="ADAL" clId="{4A8FE31E-4055-4B39-82BE-41200D89D6F8}" dt="2024-10-10T09:56:10.482" v="35" actId="14100"/>
        <pc:sldMkLst>
          <pc:docMk/>
          <pc:sldMk cId="648530379" sldId="307"/>
        </pc:sldMkLst>
        <pc:spChg chg="mod">
          <ac:chgData name="Emil Pernica" userId="9008cd32-1389-4e26-b662-19179b90f614" providerId="ADAL" clId="{4A8FE31E-4055-4B39-82BE-41200D89D6F8}" dt="2024-10-10T09:56:10.482" v="35" actId="14100"/>
          <ac:spMkLst>
            <pc:docMk/>
            <pc:sldMk cId="648530379" sldId="307"/>
            <ac:spMk id="3" creationId="{02AE1A20-0231-9A98-10E2-5EC41056A201}"/>
          </ac:spMkLst>
        </pc:spChg>
      </pc:sldChg>
    </pc:docChg>
  </pc:docChgLst>
  <pc:docChgLst>
    <pc:chgData name="Pernicová Kateřina Ing" userId="372c945c-626b-4e94-8fe0-5c985b07ae26" providerId="ADAL" clId="{0A23BA54-BC4D-4F3F-9FC3-11AA9F0A93E6}"/>
    <pc:docChg chg="custSel addSld modSld sldOrd">
      <pc:chgData name="Pernicová Kateřina Ing" userId="372c945c-626b-4e94-8fe0-5c985b07ae26" providerId="ADAL" clId="{0A23BA54-BC4D-4F3F-9FC3-11AA9F0A93E6}" dt="2024-10-08T11:59:39.386" v="219"/>
      <pc:docMkLst>
        <pc:docMk/>
      </pc:docMkLst>
      <pc:sldChg chg="addSp delSp modSp mod modTransition">
        <pc:chgData name="Pernicová Kateřina Ing" userId="372c945c-626b-4e94-8fe0-5c985b07ae26" providerId="ADAL" clId="{0A23BA54-BC4D-4F3F-9FC3-11AA9F0A93E6}" dt="2024-10-08T11:54:55.659" v="130" actId="478"/>
        <pc:sldMkLst>
          <pc:docMk/>
          <pc:sldMk cId="1961271733" sldId="260"/>
        </pc:sldMkLst>
        <pc:spChg chg="add del mod">
          <ac:chgData name="Pernicová Kateřina Ing" userId="372c945c-626b-4e94-8fe0-5c985b07ae26" providerId="ADAL" clId="{0A23BA54-BC4D-4F3F-9FC3-11AA9F0A93E6}" dt="2024-10-08T11:50:59.852" v="109" actId="478"/>
          <ac:spMkLst>
            <pc:docMk/>
            <pc:sldMk cId="1961271733" sldId="260"/>
            <ac:spMk id="6" creationId="{3C6AFFB6-0577-75B3-72A9-2F990150D114}"/>
          </ac:spMkLst>
        </pc:spChg>
        <pc:spChg chg="add del mod">
          <ac:chgData name="Pernicová Kateřina Ing" userId="372c945c-626b-4e94-8fe0-5c985b07ae26" providerId="ADAL" clId="{0A23BA54-BC4D-4F3F-9FC3-11AA9F0A93E6}" dt="2024-10-08T11:51:15.252" v="113" actId="478"/>
          <ac:spMkLst>
            <pc:docMk/>
            <pc:sldMk cId="1961271733" sldId="260"/>
            <ac:spMk id="7" creationId="{B62181AB-CBA8-C840-73F6-6BEB5FFA11C1}"/>
          </ac:spMkLst>
        </pc:spChg>
        <pc:spChg chg="add del mod">
          <ac:chgData name="Pernicová Kateřina Ing" userId="372c945c-626b-4e94-8fe0-5c985b07ae26" providerId="ADAL" clId="{0A23BA54-BC4D-4F3F-9FC3-11AA9F0A93E6}" dt="2024-10-08T11:54:30.858" v="128" actId="478"/>
          <ac:spMkLst>
            <pc:docMk/>
            <pc:sldMk cId="1961271733" sldId="260"/>
            <ac:spMk id="8" creationId="{7259ED9D-EBDA-F6F5-73F3-B7064E152367}"/>
          </ac:spMkLst>
        </pc:spChg>
        <pc:spChg chg="add del mod">
          <ac:chgData name="Pernicová Kateřina Ing" userId="372c945c-626b-4e94-8fe0-5c985b07ae26" providerId="ADAL" clId="{0A23BA54-BC4D-4F3F-9FC3-11AA9F0A93E6}" dt="2024-10-08T11:54:55.659" v="130" actId="478"/>
          <ac:spMkLst>
            <pc:docMk/>
            <pc:sldMk cId="1961271733" sldId="260"/>
            <ac:spMk id="9" creationId="{665B1D45-039E-AF04-5EF7-94F08DA790FD}"/>
          </ac:spMkLst>
        </pc:spChg>
        <pc:picChg chg="add mod">
          <ac:chgData name="Pernicová Kateřina Ing" userId="372c945c-626b-4e94-8fe0-5c985b07ae26" providerId="ADAL" clId="{0A23BA54-BC4D-4F3F-9FC3-11AA9F0A93E6}" dt="2024-10-08T11:50:17.908" v="102" actId="1076"/>
          <ac:picMkLst>
            <pc:docMk/>
            <pc:sldMk cId="1961271733" sldId="260"/>
            <ac:picMk id="5" creationId="{6770F350-7991-5D67-3142-70E38F27760A}"/>
          </ac:picMkLst>
        </pc:picChg>
      </pc:sldChg>
      <pc:sldChg chg="addSp delSp modSp mod modTransition modAnim">
        <pc:chgData name="Pernicová Kateřina Ing" userId="372c945c-626b-4e94-8fe0-5c985b07ae26" providerId="ADAL" clId="{0A23BA54-BC4D-4F3F-9FC3-11AA9F0A93E6}" dt="2024-10-08T11:51:52.167" v="124" actId="478"/>
        <pc:sldMkLst>
          <pc:docMk/>
          <pc:sldMk cId="3170909252" sldId="264"/>
        </pc:sldMkLst>
        <pc:spChg chg="mod">
          <ac:chgData name="Pernicová Kateřina Ing" userId="372c945c-626b-4e94-8fe0-5c985b07ae26" providerId="ADAL" clId="{0A23BA54-BC4D-4F3F-9FC3-11AA9F0A93E6}" dt="2024-10-08T11:50:54.877" v="108" actId="1076"/>
          <ac:spMkLst>
            <pc:docMk/>
            <pc:sldMk cId="3170909252" sldId="264"/>
            <ac:spMk id="2" creationId="{38F6AAAB-931F-AA48-D56F-462C9CCD7518}"/>
          </ac:spMkLst>
        </pc:spChg>
        <pc:spChg chg="del mod">
          <ac:chgData name="Pernicová Kateřina Ing" userId="372c945c-626b-4e94-8fe0-5c985b07ae26" providerId="ADAL" clId="{0A23BA54-BC4D-4F3F-9FC3-11AA9F0A93E6}" dt="2024-10-08T11:51:49.302" v="123" actId="478"/>
          <ac:spMkLst>
            <pc:docMk/>
            <pc:sldMk cId="3170909252" sldId="264"/>
            <ac:spMk id="3" creationId="{D0E03CAA-7460-84C9-0105-7B279C08C265}"/>
          </ac:spMkLst>
        </pc:spChg>
        <pc:spChg chg="add del mod">
          <ac:chgData name="Pernicová Kateřina Ing" userId="372c945c-626b-4e94-8fe0-5c985b07ae26" providerId="ADAL" clId="{0A23BA54-BC4D-4F3F-9FC3-11AA9F0A93E6}" dt="2024-10-08T11:51:52.167" v="124" actId="478"/>
          <ac:spMkLst>
            <pc:docMk/>
            <pc:sldMk cId="3170909252" sldId="264"/>
            <ac:spMk id="6" creationId="{81384A22-E7B0-BB70-E9EB-A553A8AD22B4}"/>
          </ac:spMkLst>
        </pc:spChg>
      </pc:sldChg>
      <pc:sldChg chg="modSp mod modAnim">
        <pc:chgData name="Pernicová Kateřina Ing" userId="372c945c-626b-4e94-8fe0-5c985b07ae26" providerId="ADAL" clId="{0A23BA54-BC4D-4F3F-9FC3-11AA9F0A93E6}" dt="2024-10-08T11:23:10.413" v="17" actId="403"/>
        <pc:sldMkLst>
          <pc:docMk/>
          <pc:sldMk cId="1500024105" sldId="265"/>
        </pc:sldMkLst>
        <pc:spChg chg="mod">
          <ac:chgData name="Pernicová Kateřina Ing" userId="372c945c-626b-4e94-8fe0-5c985b07ae26" providerId="ADAL" clId="{0A23BA54-BC4D-4F3F-9FC3-11AA9F0A93E6}" dt="2024-10-08T11:23:10.413" v="17" actId="403"/>
          <ac:spMkLst>
            <pc:docMk/>
            <pc:sldMk cId="1500024105" sldId="265"/>
            <ac:spMk id="3" creationId="{27E089EE-7A90-4616-1BB8-A5F4C7DB972B}"/>
          </ac:spMkLst>
        </pc:spChg>
      </pc:sldChg>
      <pc:sldChg chg="addSp delSp modSp mod modTransition delAnim modAnim">
        <pc:chgData name="Pernicová Kateřina Ing" userId="372c945c-626b-4e94-8fe0-5c985b07ae26" providerId="ADAL" clId="{0A23BA54-BC4D-4F3F-9FC3-11AA9F0A93E6}" dt="2024-10-08T11:59:31.290" v="217"/>
        <pc:sldMkLst>
          <pc:docMk/>
          <pc:sldMk cId="1180279446" sldId="268"/>
        </pc:sldMkLst>
        <pc:spChg chg="mod">
          <ac:chgData name="Pernicová Kateřina Ing" userId="372c945c-626b-4e94-8fe0-5c985b07ae26" providerId="ADAL" clId="{0A23BA54-BC4D-4F3F-9FC3-11AA9F0A93E6}" dt="2024-10-08T11:59:17.923" v="216" actId="14100"/>
          <ac:spMkLst>
            <pc:docMk/>
            <pc:sldMk cId="1180279446" sldId="268"/>
            <ac:spMk id="2" creationId="{D2AAC02D-FAD8-2CF1-A992-282BA7B1B345}"/>
          </ac:spMkLst>
        </pc:spChg>
        <pc:spChg chg="del mod">
          <ac:chgData name="Pernicová Kateřina Ing" userId="372c945c-626b-4e94-8fe0-5c985b07ae26" providerId="ADAL" clId="{0A23BA54-BC4D-4F3F-9FC3-11AA9F0A93E6}" dt="2024-10-08T11:58:38.497" v="188" actId="478"/>
          <ac:spMkLst>
            <pc:docMk/>
            <pc:sldMk cId="1180279446" sldId="268"/>
            <ac:spMk id="3" creationId="{02AE1A20-0231-9A98-10E2-5EC41056A201}"/>
          </ac:spMkLst>
        </pc:spChg>
        <pc:spChg chg="add del mod">
          <ac:chgData name="Pernicová Kateřina Ing" userId="372c945c-626b-4e94-8fe0-5c985b07ae26" providerId="ADAL" clId="{0A23BA54-BC4D-4F3F-9FC3-11AA9F0A93E6}" dt="2024-10-08T11:58:40.722" v="189" actId="478"/>
          <ac:spMkLst>
            <pc:docMk/>
            <pc:sldMk cId="1180279446" sldId="268"/>
            <ac:spMk id="6" creationId="{F6D24DB6-9051-AF4B-71E1-9D6D1E8FFD0C}"/>
          </ac:spMkLst>
        </pc:spChg>
      </pc:sldChg>
      <pc:sldChg chg="addSp delSp modSp mod modTransition delAnim modAnim">
        <pc:chgData name="Pernicová Kateřina Ing" userId="372c945c-626b-4e94-8fe0-5c985b07ae26" providerId="ADAL" clId="{0A23BA54-BC4D-4F3F-9FC3-11AA9F0A93E6}" dt="2024-10-08T11:58:00.594" v="184"/>
        <pc:sldMkLst>
          <pc:docMk/>
          <pc:sldMk cId="3530532124" sldId="269"/>
        </pc:sldMkLst>
        <pc:spChg chg="mod">
          <ac:chgData name="Pernicová Kateřina Ing" userId="372c945c-626b-4e94-8fe0-5c985b07ae26" providerId="ADAL" clId="{0A23BA54-BC4D-4F3F-9FC3-11AA9F0A93E6}" dt="2024-10-08T11:57:46.733" v="181" actId="403"/>
          <ac:spMkLst>
            <pc:docMk/>
            <pc:sldMk cId="3530532124" sldId="269"/>
            <ac:spMk id="2" creationId="{711ADFB1-C816-F7D5-3370-CC5C4217BB8D}"/>
          </ac:spMkLst>
        </pc:spChg>
        <pc:spChg chg="del mod">
          <ac:chgData name="Pernicová Kateřina Ing" userId="372c945c-626b-4e94-8fe0-5c985b07ae26" providerId="ADAL" clId="{0A23BA54-BC4D-4F3F-9FC3-11AA9F0A93E6}" dt="2024-10-08T11:57:12.888" v="149" actId="478"/>
          <ac:spMkLst>
            <pc:docMk/>
            <pc:sldMk cId="3530532124" sldId="269"/>
            <ac:spMk id="3" creationId="{1C1CE804-5279-73C3-09A0-0DBD98D5AAD2}"/>
          </ac:spMkLst>
        </pc:spChg>
        <pc:spChg chg="add del mod">
          <ac:chgData name="Pernicová Kateřina Ing" userId="372c945c-626b-4e94-8fe0-5c985b07ae26" providerId="ADAL" clId="{0A23BA54-BC4D-4F3F-9FC3-11AA9F0A93E6}" dt="2024-10-08T11:57:14.240" v="150" actId="478"/>
          <ac:spMkLst>
            <pc:docMk/>
            <pc:sldMk cId="3530532124" sldId="269"/>
            <ac:spMk id="6" creationId="{985792A1-481E-CC93-A61F-B86AA9113FC7}"/>
          </ac:spMkLst>
        </pc:spChg>
      </pc:sldChg>
      <pc:sldChg chg="delSp modSp mod modTransition modAnim">
        <pc:chgData name="Pernicová Kateřina Ing" userId="372c945c-626b-4e94-8fe0-5c985b07ae26" providerId="ADAL" clId="{0A23BA54-BC4D-4F3F-9FC3-11AA9F0A93E6}" dt="2024-10-08T11:29:07.007" v="54"/>
        <pc:sldMkLst>
          <pc:docMk/>
          <pc:sldMk cId="882116612" sldId="271"/>
        </pc:sldMkLst>
        <pc:spChg chg="mod">
          <ac:chgData name="Pernicová Kateřina Ing" userId="372c945c-626b-4e94-8fe0-5c985b07ae26" providerId="ADAL" clId="{0A23BA54-BC4D-4F3F-9FC3-11AA9F0A93E6}" dt="2024-10-08T11:26:00.032" v="46" actId="403"/>
          <ac:spMkLst>
            <pc:docMk/>
            <pc:sldMk cId="882116612" sldId="271"/>
            <ac:spMk id="2" creationId="{D9AF134D-54DE-3CE7-0701-3A53BB458FAC}"/>
          </ac:spMkLst>
        </pc:spChg>
        <pc:spChg chg="mod">
          <ac:chgData name="Pernicová Kateřina Ing" userId="372c945c-626b-4e94-8fe0-5c985b07ae26" providerId="ADAL" clId="{0A23BA54-BC4D-4F3F-9FC3-11AA9F0A93E6}" dt="2024-10-08T11:25:51.631" v="38" actId="1076"/>
          <ac:spMkLst>
            <pc:docMk/>
            <pc:sldMk cId="882116612" sldId="271"/>
            <ac:spMk id="8" creationId="{D5F6538E-0E49-505E-511A-CBF8E626C83E}"/>
          </ac:spMkLst>
        </pc:spChg>
        <pc:grpChg chg="del mod">
          <ac:chgData name="Pernicová Kateřina Ing" userId="372c945c-626b-4e94-8fe0-5c985b07ae26" providerId="ADAL" clId="{0A23BA54-BC4D-4F3F-9FC3-11AA9F0A93E6}" dt="2024-10-08T11:28:42.404" v="51" actId="478"/>
          <ac:grpSpMkLst>
            <pc:docMk/>
            <pc:sldMk cId="882116612" sldId="271"/>
            <ac:grpSpMk id="41" creationId="{25EA71D2-FBD1-D8FB-8CD9-B393B96EB37A}"/>
          </ac:grpSpMkLst>
        </pc:grpChg>
        <pc:grpChg chg="del mod">
          <ac:chgData name="Pernicová Kateřina Ing" userId="372c945c-626b-4e94-8fe0-5c985b07ae26" providerId="ADAL" clId="{0A23BA54-BC4D-4F3F-9FC3-11AA9F0A93E6}" dt="2024-10-08T11:28:42.991" v="52" actId="478"/>
          <ac:grpSpMkLst>
            <pc:docMk/>
            <pc:sldMk cId="882116612" sldId="271"/>
            <ac:grpSpMk id="42" creationId="{964596FF-6F45-F713-907A-DC42315F78CA}"/>
          </ac:grpSpMkLst>
        </pc:grpChg>
        <pc:grpChg chg="del mod">
          <ac:chgData name="Pernicová Kateřina Ing" userId="372c945c-626b-4e94-8fe0-5c985b07ae26" providerId="ADAL" clId="{0A23BA54-BC4D-4F3F-9FC3-11AA9F0A93E6}" dt="2024-10-08T11:28:43.685" v="53" actId="478"/>
          <ac:grpSpMkLst>
            <pc:docMk/>
            <pc:sldMk cId="882116612" sldId="271"/>
            <ac:grpSpMk id="43" creationId="{AE75D5E7-F5A9-FA6B-2AFD-861367585F17}"/>
          </ac:grpSpMkLst>
        </pc:grpChg>
      </pc:sldChg>
      <pc:sldChg chg="addSp delSp modSp mod">
        <pc:chgData name="Pernicová Kateřina Ing" userId="372c945c-626b-4e94-8fe0-5c985b07ae26" providerId="ADAL" clId="{0A23BA54-BC4D-4F3F-9FC3-11AA9F0A93E6}" dt="2024-10-08T11:48:13.288" v="81" actId="1076"/>
        <pc:sldMkLst>
          <pc:docMk/>
          <pc:sldMk cId="1854963073" sldId="281"/>
        </pc:sldMkLst>
        <pc:spChg chg="del mod">
          <ac:chgData name="Pernicová Kateřina Ing" userId="372c945c-626b-4e94-8fe0-5c985b07ae26" providerId="ADAL" clId="{0A23BA54-BC4D-4F3F-9FC3-11AA9F0A93E6}" dt="2024-10-08T11:47:30.351" v="78" actId="478"/>
          <ac:spMkLst>
            <pc:docMk/>
            <pc:sldMk cId="1854963073" sldId="281"/>
            <ac:spMk id="7" creationId="{CDF49305-1386-E674-6EDF-4AD2F7361933}"/>
          </ac:spMkLst>
        </pc:spChg>
        <pc:spChg chg="del">
          <ac:chgData name="Pernicová Kateřina Ing" userId="372c945c-626b-4e94-8fe0-5c985b07ae26" providerId="ADAL" clId="{0A23BA54-BC4D-4F3F-9FC3-11AA9F0A93E6}" dt="2024-10-08T11:47:31.817" v="79" actId="478"/>
          <ac:spMkLst>
            <pc:docMk/>
            <pc:sldMk cId="1854963073" sldId="281"/>
            <ac:spMk id="9" creationId="{21281FE0-25FB-BC3D-E385-7995237CAB92}"/>
          </ac:spMkLst>
        </pc:spChg>
        <pc:spChg chg="add mod">
          <ac:chgData name="Pernicová Kateřina Ing" userId="372c945c-626b-4e94-8fe0-5c985b07ae26" providerId="ADAL" clId="{0A23BA54-BC4D-4F3F-9FC3-11AA9F0A93E6}" dt="2024-10-08T11:48:13.288" v="81" actId="1076"/>
          <ac:spMkLst>
            <pc:docMk/>
            <pc:sldMk cId="1854963073" sldId="281"/>
            <ac:spMk id="11" creationId="{4AEDBF69-1E73-C927-4F44-CF6E373C655A}"/>
          </ac:spMkLst>
        </pc:spChg>
        <pc:picChg chg="del">
          <ac:chgData name="Pernicová Kateřina Ing" userId="372c945c-626b-4e94-8fe0-5c985b07ae26" providerId="ADAL" clId="{0A23BA54-BC4D-4F3F-9FC3-11AA9F0A93E6}" dt="2024-10-08T11:47:28.117" v="77" actId="478"/>
          <ac:picMkLst>
            <pc:docMk/>
            <pc:sldMk cId="1854963073" sldId="281"/>
            <ac:picMk id="3" creationId="{0446BEAC-90E4-8642-A58D-BDC1FAB43279}"/>
          </ac:picMkLst>
        </pc:picChg>
      </pc:sldChg>
      <pc:sldChg chg="addSp delSp modSp mod">
        <pc:chgData name="Pernicová Kateřina Ing" userId="372c945c-626b-4e94-8fe0-5c985b07ae26" providerId="ADAL" clId="{0A23BA54-BC4D-4F3F-9FC3-11AA9F0A93E6}" dt="2024-10-08T11:48:39.240" v="87" actId="1076"/>
        <pc:sldMkLst>
          <pc:docMk/>
          <pc:sldMk cId="618905449" sldId="282"/>
        </pc:sldMkLst>
        <pc:spChg chg="mod">
          <ac:chgData name="Pernicová Kateřina Ing" userId="372c945c-626b-4e94-8fe0-5c985b07ae26" providerId="ADAL" clId="{0A23BA54-BC4D-4F3F-9FC3-11AA9F0A93E6}" dt="2024-10-08T11:47:07.583" v="75" actId="1076"/>
          <ac:spMkLst>
            <pc:docMk/>
            <pc:sldMk cId="618905449" sldId="282"/>
            <ac:spMk id="2" creationId="{6855505F-543F-AEF3-21C5-E2F787DE5D4F}"/>
          </ac:spMkLst>
        </pc:spChg>
        <pc:spChg chg="add del mod">
          <ac:chgData name="Pernicová Kateřina Ing" userId="372c945c-626b-4e94-8fe0-5c985b07ae26" providerId="ADAL" clId="{0A23BA54-BC4D-4F3F-9FC3-11AA9F0A93E6}" dt="2024-10-08T11:46:26.329" v="60" actId="478"/>
          <ac:spMkLst>
            <pc:docMk/>
            <pc:sldMk cId="618905449" sldId="282"/>
            <ac:spMk id="8" creationId="{81D1F6C3-DC57-6112-3F56-8C7AF2A7E2A7}"/>
          </ac:spMkLst>
        </pc:spChg>
        <pc:spChg chg="mod">
          <ac:chgData name="Pernicová Kateřina Ing" userId="372c945c-626b-4e94-8fe0-5c985b07ae26" providerId="ADAL" clId="{0A23BA54-BC4D-4F3F-9FC3-11AA9F0A93E6}" dt="2024-10-08T11:46:42.865" v="64" actId="1076"/>
          <ac:spMkLst>
            <pc:docMk/>
            <pc:sldMk cId="618905449" sldId="282"/>
            <ac:spMk id="9" creationId="{DA794062-384F-E56F-B9F7-AB278D8BF8F9}"/>
          </ac:spMkLst>
        </pc:spChg>
        <pc:spChg chg="mod">
          <ac:chgData name="Pernicová Kateřina Ing" userId="372c945c-626b-4e94-8fe0-5c985b07ae26" providerId="ADAL" clId="{0A23BA54-BC4D-4F3F-9FC3-11AA9F0A93E6}" dt="2024-10-08T11:48:18.916" v="82"/>
          <ac:spMkLst>
            <pc:docMk/>
            <pc:sldMk cId="618905449" sldId="282"/>
            <ac:spMk id="19" creationId="{EADC95E1-5A8C-A791-6D4A-FDEFC818F542}"/>
          </ac:spMkLst>
        </pc:spChg>
        <pc:spChg chg="mod">
          <ac:chgData name="Pernicová Kateřina Ing" userId="372c945c-626b-4e94-8fe0-5c985b07ae26" providerId="ADAL" clId="{0A23BA54-BC4D-4F3F-9FC3-11AA9F0A93E6}" dt="2024-10-08T11:46:42.865" v="64" actId="1076"/>
          <ac:spMkLst>
            <pc:docMk/>
            <pc:sldMk cId="618905449" sldId="282"/>
            <ac:spMk id="20" creationId="{2BBEB7F9-CC5A-4DE9-0262-ACD6651A877B}"/>
          </ac:spMkLst>
        </pc:spChg>
        <pc:spChg chg="add mod">
          <ac:chgData name="Pernicová Kateřina Ing" userId="372c945c-626b-4e94-8fe0-5c985b07ae26" providerId="ADAL" clId="{0A23BA54-BC4D-4F3F-9FC3-11AA9F0A93E6}" dt="2024-10-08T11:48:31.638" v="85" actId="1076"/>
          <ac:spMkLst>
            <pc:docMk/>
            <pc:sldMk cId="618905449" sldId="282"/>
            <ac:spMk id="24" creationId="{0A0A5960-1574-0961-ABEA-A4B9E9C346DE}"/>
          </ac:spMkLst>
        </pc:spChg>
        <pc:spChg chg="add mod">
          <ac:chgData name="Pernicová Kateřina Ing" userId="372c945c-626b-4e94-8fe0-5c985b07ae26" providerId="ADAL" clId="{0A23BA54-BC4D-4F3F-9FC3-11AA9F0A93E6}" dt="2024-10-08T11:48:39.240" v="87" actId="1076"/>
          <ac:spMkLst>
            <pc:docMk/>
            <pc:sldMk cId="618905449" sldId="282"/>
            <ac:spMk id="25" creationId="{2B10B218-0A6A-E1C1-CD3F-5D56946D0898}"/>
          </ac:spMkLst>
        </pc:spChg>
        <pc:spChg chg="mod">
          <ac:chgData name="Pernicová Kateřina Ing" userId="372c945c-626b-4e94-8fe0-5c985b07ae26" providerId="ADAL" clId="{0A23BA54-BC4D-4F3F-9FC3-11AA9F0A93E6}" dt="2024-10-08T11:46:42.865" v="64" actId="1076"/>
          <ac:spMkLst>
            <pc:docMk/>
            <pc:sldMk cId="618905449" sldId="282"/>
            <ac:spMk id="27" creationId="{0C44D922-AC4A-D2C0-B602-A80681EEC955}"/>
          </ac:spMkLst>
        </pc:spChg>
        <pc:spChg chg="mod">
          <ac:chgData name="Pernicová Kateřina Ing" userId="372c945c-626b-4e94-8fe0-5c985b07ae26" providerId="ADAL" clId="{0A23BA54-BC4D-4F3F-9FC3-11AA9F0A93E6}" dt="2024-10-08T11:46:42.865" v="64" actId="1076"/>
          <ac:spMkLst>
            <pc:docMk/>
            <pc:sldMk cId="618905449" sldId="282"/>
            <ac:spMk id="31" creationId="{068E9788-2CDD-A4EC-7BDC-4D7C0BB4C66F}"/>
          </ac:spMkLst>
        </pc:spChg>
        <pc:spChg chg="mod">
          <ac:chgData name="Pernicová Kateřina Ing" userId="372c945c-626b-4e94-8fe0-5c985b07ae26" providerId="ADAL" clId="{0A23BA54-BC4D-4F3F-9FC3-11AA9F0A93E6}" dt="2024-10-08T11:46:42.865" v="64" actId="1076"/>
          <ac:spMkLst>
            <pc:docMk/>
            <pc:sldMk cId="618905449" sldId="282"/>
            <ac:spMk id="35" creationId="{CBBF9666-E625-8181-0428-75B685B9A9CE}"/>
          </ac:spMkLst>
        </pc:spChg>
        <pc:grpChg chg="add mod">
          <ac:chgData name="Pernicová Kateřina Ing" userId="372c945c-626b-4e94-8fe0-5c985b07ae26" providerId="ADAL" clId="{0A23BA54-BC4D-4F3F-9FC3-11AA9F0A93E6}" dt="2024-10-08T11:48:20.800" v="83" actId="1076"/>
          <ac:grpSpMkLst>
            <pc:docMk/>
            <pc:sldMk cId="618905449" sldId="282"/>
            <ac:grpSpMk id="10" creationId="{213C0BD6-F609-A117-6C2F-19C3C1EE2896}"/>
          </ac:grpSpMkLst>
        </pc:grpChg>
        <pc:grpChg chg="mod">
          <ac:chgData name="Pernicová Kateřina Ing" userId="372c945c-626b-4e94-8fe0-5c985b07ae26" providerId="ADAL" clId="{0A23BA54-BC4D-4F3F-9FC3-11AA9F0A93E6}" dt="2024-10-08T11:48:18.916" v="82"/>
          <ac:grpSpMkLst>
            <pc:docMk/>
            <pc:sldMk cId="618905449" sldId="282"/>
            <ac:grpSpMk id="11" creationId="{F07C9EEC-BB3A-A11E-B3D7-89F2C9963798}"/>
          </ac:grpSpMkLst>
        </pc:grpChg>
        <pc:grpChg chg="mod">
          <ac:chgData name="Pernicová Kateřina Ing" userId="372c945c-626b-4e94-8fe0-5c985b07ae26" providerId="ADAL" clId="{0A23BA54-BC4D-4F3F-9FC3-11AA9F0A93E6}" dt="2024-10-08T11:46:33.539" v="62" actId="1076"/>
          <ac:grpSpMkLst>
            <pc:docMk/>
            <pc:sldMk cId="618905449" sldId="282"/>
            <ac:grpSpMk id="56" creationId="{326C735F-3818-F4BC-BC6C-F8ACEFCE07C2}"/>
          </ac:grpSpMkLst>
        </pc:grpChg>
        <pc:picChg chg="del">
          <ac:chgData name="Pernicová Kateřina Ing" userId="372c945c-626b-4e94-8fe0-5c985b07ae26" providerId="ADAL" clId="{0A23BA54-BC4D-4F3F-9FC3-11AA9F0A93E6}" dt="2024-10-08T11:46:17.237" v="57" actId="478"/>
          <ac:picMkLst>
            <pc:docMk/>
            <pc:sldMk cId="618905449" sldId="282"/>
            <ac:picMk id="3" creationId="{493CD49B-78FB-2C77-BBA1-A098E9E87629}"/>
          </ac:picMkLst>
        </pc:picChg>
        <pc:picChg chg="del">
          <ac:chgData name="Pernicová Kateřina Ing" userId="372c945c-626b-4e94-8fe0-5c985b07ae26" providerId="ADAL" clId="{0A23BA54-BC4D-4F3F-9FC3-11AA9F0A93E6}" dt="2024-10-08T11:46:17.830" v="58" actId="478"/>
          <ac:picMkLst>
            <pc:docMk/>
            <pc:sldMk cId="618905449" sldId="282"/>
            <ac:picMk id="5" creationId="{903441F5-09B9-3D71-80EF-FA5EA269048C}"/>
          </ac:picMkLst>
        </pc:picChg>
        <pc:picChg chg="mod">
          <ac:chgData name="Pernicová Kateřina Ing" userId="372c945c-626b-4e94-8fe0-5c985b07ae26" providerId="ADAL" clId="{0A23BA54-BC4D-4F3F-9FC3-11AA9F0A93E6}" dt="2024-10-08T11:48:18.916" v="82"/>
          <ac:picMkLst>
            <pc:docMk/>
            <pc:sldMk cId="618905449" sldId="282"/>
            <ac:picMk id="12" creationId="{6B97048B-F8A7-26B9-6ABE-8A297F6DB277}"/>
          </ac:picMkLst>
        </pc:picChg>
        <pc:picChg chg="mod">
          <ac:chgData name="Pernicová Kateřina Ing" userId="372c945c-626b-4e94-8fe0-5c985b07ae26" providerId="ADAL" clId="{0A23BA54-BC4D-4F3F-9FC3-11AA9F0A93E6}" dt="2024-10-08T11:48:18.916" v="82"/>
          <ac:picMkLst>
            <pc:docMk/>
            <pc:sldMk cId="618905449" sldId="282"/>
            <ac:picMk id="13" creationId="{28F147F9-D089-0B57-49FA-874ACE245F0B}"/>
          </ac:picMkLst>
        </pc:picChg>
        <pc:picChg chg="mod">
          <ac:chgData name="Pernicová Kateřina Ing" userId="372c945c-626b-4e94-8fe0-5c985b07ae26" providerId="ADAL" clId="{0A23BA54-BC4D-4F3F-9FC3-11AA9F0A93E6}" dt="2024-10-08T11:48:18.916" v="82"/>
          <ac:picMkLst>
            <pc:docMk/>
            <pc:sldMk cId="618905449" sldId="282"/>
            <ac:picMk id="14" creationId="{F71FB754-CCAE-1667-A4BD-DADC9D831ED8}"/>
          </ac:picMkLst>
        </pc:picChg>
        <pc:picChg chg="mod">
          <ac:chgData name="Pernicová Kateřina Ing" userId="372c945c-626b-4e94-8fe0-5c985b07ae26" providerId="ADAL" clId="{0A23BA54-BC4D-4F3F-9FC3-11AA9F0A93E6}" dt="2024-10-08T11:48:18.916" v="82"/>
          <ac:picMkLst>
            <pc:docMk/>
            <pc:sldMk cId="618905449" sldId="282"/>
            <ac:picMk id="15" creationId="{8D0BA000-FD73-93CF-2B54-F539E3C1056F}"/>
          </ac:picMkLst>
        </pc:picChg>
        <pc:picChg chg="mod">
          <ac:chgData name="Pernicová Kateřina Ing" userId="372c945c-626b-4e94-8fe0-5c985b07ae26" providerId="ADAL" clId="{0A23BA54-BC4D-4F3F-9FC3-11AA9F0A93E6}" dt="2024-10-08T11:48:18.916" v="82"/>
          <ac:picMkLst>
            <pc:docMk/>
            <pc:sldMk cId="618905449" sldId="282"/>
            <ac:picMk id="16" creationId="{79DA85B6-79AD-A6A4-CF09-BFA5E056E72B}"/>
          </ac:picMkLst>
        </pc:picChg>
        <pc:picChg chg="mod">
          <ac:chgData name="Pernicová Kateřina Ing" userId="372c945c-626b-4e94-8fe0-5c985b07ae26" providerId="ADAL" clId="{0A23BA54-BC4D-4F3F-9FC3-11AA9F0A93E6}" dt="2024-10-08T11:48:18.916" v="82"/>
          <ac:picMkLst>
            <pc:docMk/>
            <pc:sldMk cId="618905449" sldId="282"/>
            <ac:picMk id="18" creationId="{B00E294E-D05D-15EC-DFB7-ACCDEB9B3C97}"/>
          </ac:picMkLst>
        </pc:picChg>
        <pc:picChg chg="mod">
          <ac:chgData name="Pernicová Kateřina Ing" userId="372c945c-626b-4e94-8fe0-5c985b07ae26" providerId="ADAL" clId="{0A23BA54-BC4D-4F3F-9FC3-11AA9F0A93E6}" dt="2024-10-08T11:48:18.916" v="82"/>
          <ac:picMkLst>
            <pc:docMk/>
            <pc:sldMk cId="618905449" sldId="282"/>
            <ac:picMk id="21" creationId="{0CB5F8DF-09D5-321E-7781-9C464F96A56E}"/>
          </ac:picMkLst>
        </pc:picChg>
        <pc:picChg chg="mod">
          <ac:chgData name="Pernicová Kateřina Ing" userId="372c945c-626b-4e94-8fe0-5c985b07ae26" providerId="ADAL" clId="{0A23BA54-BC4D-4F3F-9FC3-11AA9F0A93E6}" dt="2024-10-08T11:48:18.916" v="82"/>
          <ac:picMkLst>
            <pc:docMk/>
            <pc:sldMk cId="618905449" sldId="282"/>
            <ac:picMk id="23" creationId="{8AA65AC1-0765-097E-4356-8AA9BB9E7859}"/>
          </ac:picMkLst>
        </pc:picChg>
        <pc:picChg chg="mod">
          <ac:chgData name="Pernicová Kateřina Ing" userId="372c945c-626b-4e94-8fe0-5c985b07ae26" providerId="ADAL" clId="{0A23BA54-BC4D-4F3F-9FC3-11AA9F0A93E6}" dt="2024-10-08T11:46:42.865" v="64" actId="1076"/>
          <ac:picMkLst>
            <pc:docMk/>
            <pc:sldMk cId="618905449" sldId="282"/>
            <ac:picMk id="57" creationId="{54E04001-5A80-D25A-60BB-4178D55E6C63}"/>
          </ac:picMkLst>
        </pc:picChg>
      </pc:sldChg>
      <pc:sldChg chg="modSp mod">
        <pc:chgData name="Pernicová Kateřina Ing" userId="372c945c-626b-4e94-8fe0-5c985b07ae26" providerId="ADAL" clId="{0A23BA54-BC4D-4F3F-9FC3-11AA9F0A93E6}" dt="2024-10-08T11:22:19.803" v="7" actId="790"/>
        <pc:sldMkLst>
          <pc:docMk/>
          <pc:sldMk cId="2957372589" sldId="290"/>
        </pc:sldMkLst>
        <pc:spChg chg="mod">
          <ac:chgData name="Pernicová Kateřina Ing" userId="372c945c-626b-4e94-8fe0-5c985b07ae26" providerId="ADAL" clId="{0A23BA54-BC4D-4F3F-9FC3-11AA9F0A93E6}" dt="2024-10-08T11:22:19.803" v="7" actId="790"/>
          <ac:spMkLst>
            <pc:docMk/>
            <pc:sldMk cId="2957372589" sldId="290"/>
            <ac:spMk id="2" creationId="{66044B6B-9F4C-7D23-10F2-542888C6B5AA}"/>
          </ac:spMkLst>
        </pc:spChg>
      </pc:sldChg>
      <pc:sldChg chg="addSp delSp modSp mod modTransition">
        <pc:chgData name="Pernicová Kateřina Ing" userId="372c945c-626b-4e94-8fe0-5c985b07ae26" providerId="ADAL" clId="{0A23BA54-BC4D-4F3F-9FC3-11AA9F0A93E6}" dt="2024-10-08T11:56:26.901" v="145"/>
        <pc:sldMkLst>
          <pc:docMk/>
          <pc:sldMk cId="512554614" sldId="294"/>
        </pc:sldMkLst>
        <pc:spChg chg="add del mod">
          <ac:chgData name="Pernicová Kateřina Ing" userId="372c945c-626b-4e94-8fe0-5c985b07ae26" providerId="ADAL" clId="{0A23BA54-BC4D-4F3F-9FC3-11AA9F0A93E6}" dt="2024-10-08T11:56:17.045" v="142" actId="478"/>
          <ac:spMkLst>
            <pc:docMk/>
            <pc:sldMk cId="512554614" sldId="294"/>
            <ac:spMk id="5" creationId="{19178CF0-3145-0857-8A1A-A10A1002112F}"/>
          </ac:spMkLst>
        </pc:spChg>
        <pc:picChg chg="add mod">
          <ac:chgData name="Pernicová Kateřina Ing" userId="372c945c-626b-4e94-8fe0-5c985b07ae26" providerId="ADAL" clId="{0A23BA54-BC4D-4F3F-9FC3-11AA9F0A93E6}" dt="2024-10-08T11:56:24.707" v="144" actId="1076"/>
          <ac:picMkLst>
            <pc:docMk/>
            <pc:sldMk cId="512554614" sldId="294"/>
            <ac:picMk id="6" creationId="{CF50DCCC-1957-141D-20D1-8BAF21A44C89}"/>
          </ac:picMkLst>
        </pc:picChg>
      </pc:sldChg>
      <pc:sldChg chg="modSp add mod modAnim">
        <pc:chgData name="Pernicová Kateřina Ing" userId="372c945c-626b-4e94-8fe0-5c985b07ae26" providerId="ADAL" clId="{0A23BA54-BC4D-4F3F-9FC3-11AA9F0A93E6}" dt="2024-10-08T11:21:42.166" v="6" actId="27636"/>
        <pc:sldMkLst>
          <pc:docMk/>
          <pc:sldMk cId="49875067" sldId="298"/>
        </pc:sldMkLst>
        <pc:spChg chg="mod">
          <ac:chgData name="Pernicová Kateřina Ing" userId="372c945c-626b-4e94-8fe0-5c985b07ae26" providerId="ADAL" clId="{0A23BA54-BC4D-4F3F-9FC3-11AA9F0A93E6}" dt="2024-10-08T11:21:42.166" v="6" actId="27636"/>
          <ac:spMkLst>
            <pc:docMk/>
            <pc:sldMk cId="49875067" sldId="298"/>
            <ac:spMk id="3" creationId="{D0E03CAA-7460-84C9-0105-7B279C08C265}"/>
          </ac:spMkLst>
        </pc:spChg>
      </pc:sldChg>
      <pc:sldChg chg="addSp delSp modSp add mod ord modTransition delAnim modAnim">
        <pc:chgData name="Pernicová Kateřina Ing" userId="372c945c-626b-4e94-8fe0-5c985b07ae26" providerId="ADAL" clId="{0A23BA54-BC4D-4F3F-9FC3-11AA9F0A93E6}" dt="2024-10-08T11:56:28.083" v="146"/>
        <pc:sldMkLst>
          <pc:docMk/>
          <pc:sldMk cId="1453115871" sldId="299"/>
        </pc:sldMkLst>
        <pc:spChg chg="mod">
          <ac:chgData name="Pernicová Kateřina Ing" userId="372c945c-626b-4e94-8fe0-5c985b07ae26" providerId="ADAL" clId="{0A23BA54-BC4D-4F3F-9FC3-11AA9F0A93E6}" dt="2024-10-08T11:56:10.096" v="139" actId="27636"/>
          <ac:spMkLst>
            <pc:docMk/>
            <pc:sldMk cId="1453115871" sldId="299"/>
            <ac:spMk id="2" creationId="{A1734156-2E67-E32A-C198-FF540DB521B9}"/>
          </ac:spMkLst>
        </pc:spChg>
        <pc:spChg chg="del mod">
          <ac:chgData name="Pernicová Kateřina Ing" userId="372c945c-626b-4e94-8fe0-5c985b07ae26" providerId="ADAL" clId="{0A23BA54-BC4D-4F3F-9FC3-11AA9F0A93E6}" dt="2024-10-08T11:55:42.523" v="132" actId="478"/>
          <ac:spMkLst>
            <pc:docMk/>
            <pc:sldMk cId="1453115871" sldId="299"/>
            <ac:spMk id="3" creationId="{27E089EE-7A90-4616-1BB8-A5F4C7DB972B}"/>
          </ac:spMkLst>
        </pc:spChg>
        <pc:spChg chg="add del mod">
          <ac:chgData name="Pernicová Kateřina Ing" userId="372c945c-626b-4e94-8fe0-5c985b07ae26" providerId="ADAL" clId="{0A23BA54-BC4D-4F3F-9FC3-11AA9F0A93E6}" dt="2024-10-08T11:55:46.109" v="133" actId="34307"/>
          <ac:spMkLst>
            <pc:docMk/>
            <pc:sldMk cId="1453115871" sldId="299"/>
            <ac:spMk id="6" creationId="{C4C30A52-E622-6100-9415-65A107B57381}"/>
          </ac:spMkLst>
        </pc:spChg>
        <pc:spChg chg="add del mod">
          <ac:chgData name="Pernicová Kateřina Ing" userId="372c945c-626b-4e94-8fe0-5c985b07ae26" providerId="ADAL" clId="{0A23BA54-BC4D-4F3F-9FC3-11AA9F0A93E6}" dt="2024-10-08T11:55:59.788" v="136" actId="478"/>
          <ac:spMkLst>
            <pc:docMk/>
            <pc:sldMk cId="1453115871" sldId="299"/>
            <ac:spMk id="9" creationId="{5E3AB0A4-9576-7E96-7456-0E48B1C4C9DC}"/>
          </ac:spMkLst>
        </pc:spChg>
        <pc:picChg chg="add del mod ord">
          <ac:chgData name="Pernicová Kateřina Ing" userId="372c945c-626b-4e94-8fe0-5c985b07ae26" providerId="ADAL" clId="{0A23BA54-BC4D-4F3F-9FC3-11AA9F0A93E6}" dt="2024-10-08T11:55:47.625" v="134" actId="478"/>
          <ac:picMkLst>
            <pc:docMk/>
            <pc:sldMk cId="1453115871" sldId="299"/>
            <ac:picMk id="7" creationId="{C462A8C6-564B-A1FB-7F63-4269619A9A66}"/>
          </ac:picMkLst>
        </pc:picChg>
      </pc:sldChg>
      <pc:sldChg chg="modSp add mod modAnim">
        <pc:chgData name="Pernicová Kateřina Ing" userId="372c945c-626b-4e94-8fe0-5c985b07ae26" providerId="ADAL" clId="{0A23BA54-BC4D-4F3F-9FC3-11AA9F0A93E6}" dt="2024-10-08T11:23:46.178" v="24" actId="27636"/>
        <pc:sldMkLst>
          <pc:docMk/>
          <pc:sldMk cId="351738182" sldId="300"/>
        </pc:sldMkLst>
        <pc:spChg chg="mod">
          <ac:chgData name="Pernicová Kateřina Ing" userId="372c945c-626b-4e94-8fe0-5c985b07ae26" providerId="ADAL" clId="{0A23BA54-BC4D-4F3F-9FC3-11AA9F0A93E6}" dt="2024-10-08T11:23:46.178" v="24" actId="27636"/>
          <ac:spMkLst>
            <pc:docMk/>
            <pc:sldMk cId="351738182" sldId="300"/>
            <ac:spMk id="3" creationId="{1C1CE804-5279-73C3-09A0-0DBD98D5AAD2}"/>
          </ac:spMkLst>
        </pc:spChg>
      </pc:sldChg>
      <pc:sldChg chg="modSp add mod modAnim">
        <pc:chgData name="Pernicová Kateřina Ing" userId="372c945c-626b-4e94-8fe0-5c985b07ae26" providerId="ADAL" clId="{0A23BA54-BC4D-4F3F-9FC3-11AA9F0A93E6}" dt="2024-10-08T11:24:05.352" v="33" actId="27636"/>
        <pc:sldMkLst>
          <pc:docMk/>
          <pc:sldMk cId="2005140439" sldId="301"/>
        </pc:sldMkLst>
        <pc:spChg chg="mod">
          <ac:chgData name="Pernicová Kateřina Ing" userId="372c945c-626b-4e94-8fe0-5c985b07ae26" providerId="ADAL" clId="{0A23BA54-BC4D-4F3F-9FC3-11AA9F0A93E6}" dt="2024-10-08T11:24:05.352" v="33" actId="27636"/>
          <ac:spMkLst>
            <pc:docMk/>
            <pc:sldMk cId="2005140439" sldId="301"/>
            <ac:spMk id="3" creationId="{02AE1A20-0231-9A98-10E2-5EC41056A201}"/>
          </ac:spMkLst>
        </pc:spChg>
      </pc:sldChg>
      <pc:sldChg chg="add modTransition">
        <pc:chgData name="Pernicová Kateřina Ing" userId="372c945c-626b-4e94-8fe0-5c985b07ae26" providerId="ADAL" clId="{0A23BA54-BC4D-4F3F-9FC3-11AA9F0A93E6}" dt="2024-10-08T11:29:12.212" v="55"/>
        <pc:sldMkLst>
          <pc:docMk/>
          <pc:sldMk cId="1226094017" sldId="302"/>
        </pc:sldMkLst>
      </pc:sldChg>
      <pc:sldChg chg="add">
        <pc:chgData name="Pernicová Kateřina Ing" userId="372c945c-626b-4e94-8fe0-5c985b07ae26" providerId="ADAL" clId="{0A23BA54-BC4D-4F3F-9FC3-11AA9F0A93E6}" dt="2024-10-08T11:46:12.887" v="56" actId="2890"/>
        <pc:sldMkLst>
          <pc:docMk/>
          <pc:sldMk cId="280582176" sldId="303"/>
        </pc:sldMkLst>
      </pc:sldChg>
      <pc:sldChg chg="add modTransition">
        <pc:chgData name="Pernicová Kateřina Ing" userId="372c945c-626b-4e94-8fe0-5c985b07ae26" providerId="ADAL" clId="{0A23BA54-BC4D-4F3F-9FC3-11AA9F0A93E6}" dt="2024-10-08T11:50:06.950" v="100"/>
        <pc:sldMkLst>
          <pc:docMk/>
          <pc:sldMk cId="3731946187" sldId="304"/>
        </pc:sldMkLst>
      </pc:sldChg>
      <pc:sldChg chg="add modTransition">
        <pc:chgData name="Pernicová Kateřina Ing" userId="372c945c-626b-4e94-8fe0-5c985b07ae26" providerId="ADAL" clId="{0A23BA54-BC4D-4F3F-9FC3-11AA9F0A93E6}" dt="2024-10-08T11:56:31.051" v="147"/>
        <pc:sldMkLst>
          <pc:docMk/>
          <pc:sldMk cId="4236080180" sldId="305"/>
        </pc:sldMkLst>
      </pc:sldChg>
      <pc:sldChg chg="add modTransition">
        <pc:chgData name="Pernicová Kateřina Ing" userId="372c945c-626b-4e94-8fe0-5c985b07ae26" providerId="ADAL" clId="{0A23BA54-BC4D-4F3F-9FC3-11AA9F0A93E6}" dt="2024-10-08T11:58:09.659" v="186"/>
        <pc:sldMkLst>
          <pc:docMk/>
          <pc:sldMk cId="1444334506" sldId="306"/>
        </pc:sldMkLst>
      </pc:sldChg>
      <pc:sldChg chg="add modTransition">
        <pc:chgData name="Pernicová Kateřina Ing" userId="372c945c-626b-4e94-8fe0-5c985b07ae26" providerId="ADAL" clId="{0A23BA54-BC4D-4F3F-9FC3-11AA9F0A93E6}" dt="2024-10-08T11:59:39.386" v="219"/>
        <pc:sldMkLst>
          <pc:docMk/>
          <pc:sldMk cId="648530379" sldId="307"/>
        </pc:sldMkLst>
      </pc:sldChg>
    </pc:docChg>
  </pc:docChgLst>
  <pc:docChgLst>
    <pc:chgData name="Emil Pernica" userId="9008cd32-1389-4e26-b662-19179b90f614" providerId="ADAL" clId="{86DA343B-9002-4BB5-8E3C-21234F491581}"/>
    <pc:docChg chg="undo custSel addSld modSld sldOrd">
      <pc:chgData name="Emil Pernica" userId="9008cd32-1389-4e26-b662-19179b90f614" providerId="ADAL" clId="{86DA343B-9002-4BB5-8E3C-21234F491581}" dt="2024-10-07T08:47:31.477" v="1824" actId="113"/>
      <pc:docMkLst>
        <pc:docMk/>
      </pc:docMkLst>
      <pc:sldChg chg="modSp mod">
        <pc:chgData name="Emil Pernica" userId="9008cd32-1389-4e26-b662-19179b90f614" providerId="ADAL" clId="{86DA343B-9002-4BB5-8E3C-21234F491581}" dt="2024-10-07T05:04:18.119" v="3" actId="20577"/>
        <pc:sldMkLst>
          <pc:docMk/>
          <pc:sldMk cId="2834839310" sldId="256"/>
        </pc:sldMkLst>
        <pc:spChg chg="mod">
          <ac:chgData name="Emil Pernica" userId="9008cd32-1389-4e26-b662-19179b90f614" providerId="ADAL" clId="{86DA343B-9002-4BB5-8E3C-21234F491581}" dt="2024-10-07T05:04:18.119" v="3" actId="20577"/>
          <ac:spMkLst>
            <pc:docMk/>
            <pc:sldMk cId="2834839310" sldId="256"/>
            <ac:spMk id="2" creationId="{00000000-0000-0000-0000-000000000000}"/>
          </ac:spMkLst>
        </pc:spChg>
      </pc:sldChg>
      <pc:sldChg chg="modSp mod modAnim">
        <pc:chgData name="Emil Pernica" userId="9008cd32-1389-4e26-b662-19179b90f614" providerId="ADAL" clId="{86DA343B-9002-4BB5-8E3C-21234F491581}" dt="2024-10-07T08:39:10.395" v="1306" actId="20577"/>
        <pc:sldMkLst>
          <pc:docMk/>
          <pc:sldMk cId="3170909252" sldId="264"/>
        </pc:sldMkLst>
        <pc:spChg chg="mod">
          <ac:chgData name="Emil Pernica" userId="9008cd32-1389-4e26-b662-19179b90f614" providerId="ADAL" clId="{86DA343B-9002-4BB5-8E3C-21234F491581}" dt="2024-10-07T08:39:10.395" v="1306" actId="20577"/>
          <ac:spMkLst>
            <pc:docMk/>
            <pc:sldMk cId="3170909252" sldId="264"/>
            <ac:spMk id="3" creationId="{D0E03CAA-7460-84C9-0105-7B279C08C265}"/>
          </ac:spMkLst>
        </pc:spChg>
      </pc:sldChg>
      <pc:sldChg chg="modSp mod modAnim">
        <pc:chgData name="Emil Pernica" userId="9008cd32-1389-4e26-b662-19179b90f614" providerId="ADAL" clId="{86DA343B-9002-4BB5-8E3C-21234F491581}" dt="2024-10-07T08:41:03.267" v="1314" actId="20577"/>
        <pc:sldMkLst>
          <pc:docMk/>
          <pc:sldMk cId="1500024105" sldId="265"/>
        </pc:sldMkLst>
        <pc:spChg chg="mod">
          <ac:chgData name="Emil Pernica" userId="9008cd32-1389-4e26-b662-19179b90f614" providerId="ADAL" clId="{86DA343B-9002-4BB5-8E3C-21234F491581}" dt="2024-10-07T08:41:03.267" v="1314" actId="20577"/>
          <ac:spMkLst>
            <pc:docMk/>
            <pc:sldMk cId="1500024105" sldId="265"/>
            <ac:spMk id="3" creationId="{27E089EE-7A90-4616-1BB8-A5F4C7DB972B}"/>
          </ac:spMkLst>
        </pc:spChg>
      </pc:sldChg>
      <pc:sldChg chg="modSp modAnim">
        <pc:chgData name="Emil Pernica" userId="9008cd32-1389-4e26-b662-19179b90f614" providerId="ADAL" clId="{86DA343B-9002-4BB5-8E3C-21234F491581}" dt="2024-10-07T08:16:35.489" v="1011" actId="20577"/>
        <pc:sldMkLst>
          <pc:docMk/>
          <pc:sldMk cId="3880376338" sldId="266"/>
        </pc:sldMkLst>
        <pc:spChg chg="mod">
          <ac:chgData name="Emil Pernica" userId="9008cd32-1389-4e26-b662-19179b90f614" providerId="ADAL" clId="{86DA343B-9002-4BB5-8E3C-21234F491581}" dt="2024-10-07T08:16:35.489" v="1011" actId="20577"/>
          <ac:spMkLst>
            <pc:docMk/>
            <pc:sldMk cId="3880376338" sldId="266"/>
            <ac:spMk id="3" creationId="{13474793-6246-8D77-3ED8-2E14DA4EA690}"/>
          </ac:spMkLst>
        </pc:spChg>
      </pc:sldChg>
      <pc:sldChg chg="modSp mod modAnim">
        <pc:chgData name="Emil Pernica" userId="9008cd32-1389-4e26-b662-19179b90f614" providerId="ADAL" clId="{86DA343B-9002-4BB5-8E3C-21234F491581}" dt="2024-10-07T07:33:14.344" v="682" actId="14100"/>
        <pc:sldMkLst>
          <pc:docMk/>
          <pc:sldMk cId="1180279446" sldId="268"/>
        </pc:sldMkLst>
        <pc:spChg chg="mod">
          <ac:chgData name="Emil Pernica" userId="9008cd32-1389-4e26-b662-19179b90f614" providerId="ADAL" clId="{86DA343B-9002-4BB5-8E3C-21234F491581}" dt="2024-10-07T07:33:14.344" v="682" actId="14100"/>
          <ac:spMkLst>
            <pc:docMk/>
            <pc:sldMk cId="1180279446" sldId="268"/>
            <ac:spMk id="3" creationId="{02AE1A20-0231-9A98-10E2-5EC41056A201}"/>
          </ac:spMkLst>
        </pc:spChg>
      </pc:sldChg>
      <pc:sldChg chg="modSp mod modAnim">
        <pc:chgData name="Emil Pernica" userId="9008cd32-1389-4e26-b662-19179b90f614" providerId="ADAL" clId="{86DA343B-9002-4BB5-8E3C-21234F491581}" dt="2024-10-07T07:32:47.484" v="681" actId="20577"/>
        <pc:sldMkLst>
          <pc:docMk/>
          <pc:sldMk cId="3530532124" sldId="269"/>
        </pc:sldMkLst>
        <pc:spChg chg="mod">
          <ac:chgData name="Emil Pernica" userId="9008cd32-1389-4e26-b662-19179b90f614" providerId="ADAL" clId="{86DA343B-9002-4BB5-8E3C-21234F491581}" dt="2024-10-07T07:32:47.484" v="681" actId="20577"/>
          <ac:spMkLst>
            <pc:docMk/>
            <pc:sldMk cId="3530532124" sldId="269"/>
            <ac:spMk id="3" creationId="{1C1CE804-5279-73C3-09A0-0DBD98D5AAD2}"/>
          </ac:spMkLst>
        </pc:spChg>
      </pc:sldChg>
      <pc:sldChg chg="delSp modSp mod">
        <pc:chgData name="Emil Pernica" userId="9008cd32-1389-4e26-b662-19179b90f614" providerId="ADAL" clId="{86DA343B-9002-4BB5-8E3C-21234F491581}" dt="2024-10-07T08:01:11.107" v="735" actId="478"/>
        <pc:sldMkLst>
          <pc:docMk/>
          <pc:sldMk cId="1735330555" sldId="274"/>
        </pc:sldMkLst>
        <pc:spChg chg="del mod">
          <ac:chgData name="Emil Pernica" userId="9008cd32-1389-4e26-b662-19179b90f614" providerId="ADAL" clId="{86DA343B-9002-4BB5-8E3C-21234F491581}" dt="2024-10-07T08:01:11.107" v="735" actId="478"/>
          <ac:spMkLst>
            <pc:docMk/>
            <pc:sldMk cId="1735330555" sldId="274"/>
            <ac:spMk id="8" creationId="{09DB67BA-AEE5-343B-80D7-F79160880600}"/>
          </ac:spMkLst>
        </pc:spChg>
      </pc:sldChg>
      <pc:sldChg chg="modSp mod">
        <pc:chgData name="Emil Pernica" userId="9008cd32-1389-4e26-b662-19179b90f614" providerId="ADAL" clId="{86DA343B-9002-4BB5-8E3C-21234F491581}" dt="2024-10-07T08:09:09.045" v="776" actId="20577"/>
        <pc:sldMkLst>
          <pc:docMk/>
          <pc:sldMk cId="2915958996" sldId="275"/>
        </pc:sldMkLst>
        <pc:spChg chg="mod">
          <ac:chgData name="Emil Pernica" userId="9008cd32-1389-4e26-b662-19179b90f614" providerId="ADAL" clId="{86DA343B-9002-4BB5-8E3C-21234F491581}" dt="2024-10-07T08:09:09.045" v="776" actId="20577"/>
          <ac:spMkLst>
            <pc:docMk/>
            <pc:sldMk cId="2915958996" sldId="275"/>
            <ac:spMk id="8" creationId="{09DB67BA-AEE5-343B-80D7-F79160880600}"/>
          </ac:spMkLst>
        </pc:spChg>
        <pc:spChg chg="mod">
          <ac:chgData name="Emil Pernica" userId="9008cd32-1389-4e26-b662-19179b90f614" providerId="ADAL" clId="{86DA343B-9002-4BB5-8E3C-21234F491581}" dt="2024-10-07T08:05:04.115" v="747" actId="20577"/>
          <ac:spMkLst>
            <pc:docMk/>
            <pc:sldMk cId="2915958996" sldId="275"/>
            <ac:spMk id="16" creationId="{C74516A4-5E0E-4EB4-522D-5135F11E33E6}"/>
          </ac:spMkLst>
        </pc:spChg>
      </pc:sldChg>
      <pc:sldChg chg="modSp mod">
        <pc:chgData name="Emil Pernica" userId="9008cd32-1389-4e26-b662-19179b90f614" providerId="ADAL" clId="{86DA343B-9002-4BB5-8E3C-21234F491581}" dt="2024-10-07T07:59:39.598" v="728" actId="20577"/>
        <pc:sldMkLst>
          <pc:docMk/>
          <pc:sldMk cId="1854963073" sldId="281"/>
        </pc:sldMkLst>
        <pc:spChg chg="mod">
          <ac:chgData name="Emil Pernica" userId="9008cd32-1389-4e26-b662-19179b90f614" providerId="ADAL" clId="{86DA343B-9002-4BB5-8E3C-21234F491581}" dt="2024-10-07T07:59:39.598" v="728" actId="20577"/>
          <ac:spMkLst>
            <pc:docMk/>
            <pc:sldMk cId="1854963073" sldId="281"/>
            <ac:spMk id="36" creationId="{641F46F8-22CD-A3BB-74CC-C7CCF2B34ED4}"/>
          </ac:spMkLst>
        </pc:spChg>
      </pc:sldChg>
      <pc:sldChg chg="modSp mod">
        <pc:chgData name="Emil Pernica" userId="9008cd32-1389-4e26-b662-19179b90f614" providerId="ADAL" clId="{86DA343B-9002-4BB5-8E3C-21234F491581}" dt="2024-10-07T07:57:09.780" v="686" actId="20577"/>
        <pc:sldMkLst>
          <pc:docMk/>
          <pc:sldMk cId="618905449" sldId="282"/>
        </pc:sldMkLst>
        <pc:spChg chg="mod">
          <ac:chgData name="Emil Pernica" userId="9008cd32-1389-4e26-b662-19179b90f614" providerId="ADAL" clId="{86DA343B-9002-4BB5-8E3C-21234F491581}" dt="2024-10-07T07:57:09.780" v="686" actId="20577"/>
          <ac:spMkLst>
            <pc:docMk/>
            <pc:sldMk cId="618905449" sldId="282"/>
            <ac:spMk id="9" creationId="{DA794062-384F-E56F-B9F7-AB278D8BF8F9}"/>
          </ac:spMkLst>
        </pc:spChg>
      </pc:sldChg>
      <pc:sldChg chg="modSp mod">
        <pc:chgData name="Emil Pernica" userId="9008cd32-1389-4e26-b662-19179b90f614" providerId="ADAL" clId="{86DA343B-9002-4BB5-8E3C-21234F491581}" dt="2024-10-07T06:41:46.358" v="182" actId="20577"/>
        <pc:sldMkLst>
          <pc:docMk/>
          <pc:sldMk cId="1772030832" sldId="283"/>
        </pc:sldMkLst>
        <pc:spChg chg="mod">
          <ac:chgData name="Emil Pernica" userId="9008cd32-1389-4e26-b662-19179b90f614" providerId="ADAL" clId="{86DA343B-9002-4BB5-8E3C-21234F491581}" dt="2024-10-07T06:41:46.358" v="182" actId="20577"/>
          <ac:spMkLst>
            <pc:docMk/>
            <pc:sldMk cId="1772030832" sldId="283"/>
            <ac:spMk id="20" creationId="{2BBEB7F9-CC5A-4DE9-0262-ACD6651A877B}"/>
          </ac:spMkLst>
        </pc:spChg>
      </pc:sldChg>
      <pc:sldChg chg="modSp mod">
        <pc:chgData name="Emil Pernica" userId="9008cd32-1389-4e26-b662-19179b90f614" providerId="ADAL" clId="{86DA343B-9002-4BB5-8E3C-21234F491581}" dt="2024-10-07T06:41:59.768" v="183" actId="20577"/>
        <pc:sldMkLst>
          <pc:docMk/>
          <pc:sldMk cId="970261142" sldId="284"/>
        </pc:sldMkLst>
        <pc:spChg chg="mod">
          <ac:chgData name="Emil Pernica" userId="9008cd32-1389-4e26-b662-19179b90f614" providerId="ADAL" clId="{86DA343B-9002-4BB5-8E3C-21234F491581}" dt="2024-10-07T06:41:59.768" v="183" actId="20577"/>
          <ac:spMkLst>
            <pc:docMk/>
            <pc:sldMk cId="970261142" sldId="284"/>
            <ac:spMk id="20" creationId="{2BBEB7F9-CC5A-4DE9-0262-ACD6651A877B}"/>
          </ac:spMkLst>
        </pc:spChg>
        <pc:spChg chg="mod">
          <ac:chgData name="Emil Pernica" userId="9008cd32-1389-4e26-b662-19179b90f614" providerId="ADAL" clId="{86DA343B-9002-4BB5-8E3C-21234F491581}" dt="2024-10-07T05:06:52.009" v="4" actId="20577"/>
          <ac:spMkLst>
            <pc:docMk/>
            <pc:sldMk cId="970261142" sldId="284"/>
            <ac:spMk id="31" creationId="{068E9788-2CDD-A4EC-7BDC-4D7C0BB4C66F}"/>
          </ac:spMkLst>
        </pc:spChg>
      </pc:sldChg>
      <pc:sldChg chg="modSp mod">
        <pc:chgData name="Emil Pernica" userId="9008cd32-1389-4e26-b662-19179b90f614" providerId="ADAL" clId="{86DA343B-9002-4BB5-8E3C-21234F491581}" dt="2024-10-07T06:42:50.096" v="210" actId="20577"/>
        <pc:sldMkLst>
          <pc:docMk/>
          <pc:sldMk cId="148920091" sldId="285"/>
        </pc:sldMkLst>
        <pc:spChg chg="mod">
          <ac:chgData name="Emil Pernica" userId="9008cd32-1389-4e26-b662-19179b90f614" providerId="ADAL" clId="{86DA343B-9002-4BB5-8E3C-21234F491581}" dt="2024-10-07T06:42:50.096" v="210" actId="20577"/>
          <ac:spMkLst>
            <pc:docMk/>
            <pc:sldMk cId="148920091" sldId="285"/>
            <ac:spMk id="7" creationId="{DC3BD7A4-B813-969B-E64B-FAFE0356F525}"/>
          </ac:spMkLst>
        </pc:spChg>
        <pc:spChg chg="mod">
          <ac:chgData name="Emil Pernica" userId="9008cd32-1389-4e26-b662-19179b90f614" providerId="ADAL" clId="{86DA343B-9002-4BB5-8E3C-21234F491581}" dt="2024-10-07T05:07:23.138" v="5" actId="20577"/>
          <ac:spMkLst>
            <pc:docMk/>
            <pc:sldMk cId="148920091" sldId="285"/>
            <ac:spMk id="31" creationId="{068E9788-2CDD-A4EC-7BDC-4D7C0BB4C66F}"/>
          </ac:spMkLst>
        </pc:spChg>
      </pc:sldChg>
      <pc:sldChg chg="modSp mod">
        <pc:chgData name="Emil Pernica" userId="9008cd32-1389-4e26-b662-19179b90f614" providerId="ADAL" clId="{86DA343B-9002-4BB5-8E3C-21234F491581}" dt="2024-10-07T06:42:40.193" v="201" actId="20577"/>
        <pc:sldMkLst>
          <pc:docMk/>
          <pc:sldMk cId="3470836986" sldId="286"/>
        </pc:sldMkLst>
        <pc:spChg chg="mod">
          <ac:chgData name="Emil Pernica" userId="9008cd32-1389-4e26-b662-19179b90f614" providerId="ADAL" clId="{86DA343B-9002-4BB5-8E3C-21234F491581}" dt="2024-10-07T05:08:45.026" v="6" actId="20577"/>
          <ac:spMkLst>
            <pc:docMk/>
            <pc:sldMk cId="3470836986" sldId="286"/>
            <ac:spMk id="31" creationId="{068E9788-2CDD-A4EC-7BDC-4D7C0BB4C66F}"/>
          </ac:spMkLst>
        </pc:spChg>
        <pc:spChg chg="mod">
          <ac:chgData name="Emil Pernica" userId="9008cd32-1389-4e26-b662-19179b90f614" providerId="ADAL" clId="{86DA343B-9002-4BB5-8E3C-21234F491581}" dt="2024-10-07T06:42:40.193" v="201" actId="20577"/>
          <ac:spMkLst>
            <pc:docMk/>
            <pc:sldMk cId="3470836986" sldId="286"/>
            <ac:spMk id="35" creationId="{CBBF9666-E625-8181-0428-75B685B9A9CE}"/>
          </ac:spMkLst>
        </pc:spChg>
      </pc:sldChg>
      <pc:sldChg chg="modSp mod">
        <pc:chgData name="Emil Pernica" userId="9008cd32-1389-4e26-b662-19179b90f614" providerId="ADAL" clId="{86DA343B-9002-4BB5-8E3C-21234F491581}" dt="2024-10-07T06:42:20.619" v="192" actId="20577"/>
        <pc:sldMkLst>
          <pc:docMk/>
          <pc:sldMk cId="3126524222" sldId="287"/>
        </pc:sldMkLst>
        <pc:spChg chg="mod">
          <ac:chgData name="Emil Pernica" userId="9008cd32-1389-4e26-b662-19179b90f614" providerId="ADAL" clId="{86DA343B-9002-4BB5-8E3C-21234F491581}" dt="2024-10-07T06:42:20.619" v="192" actId="20577"/>
          <ac:spMkLst>
            <pc:docMk/>
            <pc:sldMk cId="3126524222" sldId="287"/>
            <ac:spMk id="3" creationId="{92E20543-B761-BFB8-F689-0B1CE478F1F6}"/>
          </ac:spMkLst>
        </pc:spChg>
      </pc:sldChg>
      <pc:sldChg chg="addSp delSp modSp new mod setBg">
        <pc:chgData name="Emil Pernica" userId="9008cd32-1389-4e26-b662-19179b90f614" providerId="ADAL" clId="{86DA343B-9002-4BB5-8E3C-21234F491581}" dt="2024-10-07T06:31:35.119" v="137" actId="1076"/>
        <pc:sldMkLst>
          <pc:docMk/>
          <pc:sldMk cId="1220970817" sldId="291"/>
        </pc:sldMkLst>
        <pc:spChg chg="mod">
          <ac:chgData name="Emil Pernica" userId="9008cd32-1389-4e26-b662-19179b90f614" providerId="ADAL" clId="{86DA343B-9002-4BB5-8E3C-21234F491581}" dt="2024-10-07T06:04:46.020" v="99" actId="26606"/>
          <ac:spMkLst>
            <pc:docMk/>
            <pc:sldMk cId="1220970817" sldId="291"/>
            <ac:spMk id="2" creationId="{FBAFEDE7-5F66-3038-6F56-B504DEA402ED}"/>
          </ac:spMkLst>
        </pc:spChg>
        <pc:spChg chg="del">
          <ac:chgData name="Emil Pernica" userId="9008cd32-1389-4e26-b662-19179b90f614" providerId="ADAL" clId="{86DA343B-9002-4BB5-8E3C-21234F491581}" dt="2024-10-07T06:03:25.786" v="87" actId="22"/>
          <ac:spMkLst>
            <pc:docMk/>
            <pc:sldMk cId="1220970817" sldId="291"/>
            <ac:spMk id="3" creationId="{5682CA34-FC8A-193F-4948-6941590C18C7}"/>
          </ac:spMkLst>
        </pc:spChg>
        <pc:spChg chg="mod">
          <ac:chgData name="Emil Pernica" userId="9008cd32-1389-4e26-b662-19179b90f614" providerId="ADAL" clId="{86DA343B-9002-4BB5-8E3C-21234F491581}" dt="2024-10-07T06:04:46.020" v="99" actId="26606"/>
          <ac:spMkLst>
            <pc:docMk/>
            <pc:sldMk cId="1220970817" sldId="291"/>
            <ac:spMk id="4" creationId="{0A804F50-B394-159D-BE56-3EAEAAF72623}"/>
          </ac:spMkLst>
        </pc:spChg>
        <pc:spChg chg="add del">
          <ac:chgData name="Emil Pernica" userId="9008cd32-1389-4e26-b662-19179b90f614" providerId="ADAL" clId="{86DA343B-9002-4BB5-8E3C-21234F491581}" dt="2024-10-07T06:04:46.020" v="99" actId="26606"/>
          <ac:spMkLst>
            <pc:docMk/>
            <pc:sldMk cId="1220970817" sldId="291"/>
            <ac:spMk id="10" creationId="{E7E34787-BE0E-EAE4-91C0-0D1012D5728A}"/>
          </ac:spMkLst>
        </pc:spChg>
        <pc:spChg chg="add del">
          <ac:chgData name="Emil Pernica" userId="9008cd32-1389-4e26-b662-19179b90f614" providerId="ADAL" clId="{86DA343B-9002-4BB5-8E3C-21234F491581}" dt="2024-10-07T06:04:46.020" v="99" actId="26606"/>
          <ac:spMkLst>
            <pc:docMk/>
            <pc:sldMk cId="1220970817" sldId="291"/>
            <ac:spMk id="13" creationId="{F13C74B1-5B17-4795-BED0-7140497B445A}"/>
          </ac:spMkLst>
        </pc:spChg>
        <pc:spChg chg="add del">
          <ac:chgData name="Emil Pernica" userId="9008cd32-1389-4e26-b662-19179b90f614" providerId="ADAL" clId="{86DA343B-9002-4BB5-8E3C-21234F491581}" dt="2024-10-07T06:04:46.020" v="99" actId="26606"/>
          <ac:spMkLst>
            <pc:docMk/>
            <pc:sldMk cId="1220970817" sldId="291"/>
            <ac:spMk id="15" creationId="{D4974D33-8DC5-464E-8C6D-BE58F0669C17}"/>
          </ac:spMkLst>
        </pc:spChg>
        <pc:spChg chg="add del">
          <ac:chgData name="Emil Pernica" userId="9008cd32-1389-4e26-b662-19179b90f614" providerId="ADAL" clId="{86DA343B-9002-4BB5-8E3C-21234F491581}" dt="2024-10-07T06:04:41.999" v="95" actId="26606"/>
          <ac:spMkLst>
            <pc:docMk/>
            <pc:sldMk cId="1220970817" sldId="291"/>
            <ac:spMk id="20" creationId="{D4771268-CB57-404A-9271-370EB28F6090}"/>
          </ac:spMkLst>
        </pc:spChg>
        <pc:picChg chg="add mod ord">
          <ac:chgData name="Emil Pernica" userId="9008cd32-1389-4e26-b662-19179b90f614" providerId="ADAL" clId="{86DA343B-9002-4BB5-8E3C-21234F491581}" dt="2024-10-07T06:31:35.119" v="137" actId="1076"/>
          <ac:picMkLst>
            <pc:docMk/>
            <pc:sldMk cId="1220970817" sldId="291"/>
            <ac:picMk id="6" creationId="{357E600A-8D54-0D7E-15A8-8CA6DE252B03}"/>
          </ac:picMkLst>
        </pc:picChg>
      </pc:sldChg>
      <pc:sldChg chg="addSp delSp modSp new mod">
        <pc:chgData name="Emil Pernica" userId="9008cd32-1389-4e26-b662-19179b90f614" providerId="ADAL" clId="{86DA343B-9002-4BB5-8E3C-21234F491581}" dt="2024-10-07T06:31:14.559" v="136" actId="14100"/>
        <pc:sldMkLst>
          <pc:docMk/>
          <pc:sldMk cId="4048695137" sldId="292"/>
        </pc:sldMkLst>
        <pc:spChg chg="mod">
          <ac:chgData name="Emil Pernica" userId="9008cd32-1389-4e26-b662-19179b90f614" providerId="ADAL" clId="{86DA343B-9002-4BB5-8E3C-21234F491581}" dt="2024-10-07T06:30:51.895" v="131" actId="20577"/>
          <ac:spMkLst>
            <pc:docMk/>
            <pc:sldMk cId="4048695137" sldId="292"/>
            <ac:spMk id="2" creationId="{6E5A3999-E660-E076-DD45-FD46878598F7}"/>
          </ac:spMkLst>
        </pc:spChg>
        <pc:spChg chg="del">
          <ac:chgData name="Emil Pernica" userId="9008cd32-1389-4e26-b662-19179b90f614" providerId="ADAL" clId="{86DA343B-9002-4BB5-8E3C-21234F491581}" dt="2024-10-07T06:31:07.306" v="132" actId="931"/>
          <ac:spMkLst>
            <pc:docMk/>
            <pc:sldMk cId="4048695137" sldId="292"/>
            <ac:spMk id="3" creationId="{D528BA90-ACBF-924D-3F1E-D54A745D7A64}"/>
          </ac:spMkLst>
        </pc:spChg>
        <pc:picChg chg="add mod">
          <ac:chgData name="Emil Pernica" userId="9008cd32-1389-4e26-b662-19179b90f614" providerId="ADAL" clId="{86DA343B-9002-4BB5-8E3C-21234F491581}" dt="2024-10-07T06:31:14.559" v="136" actId="14100"/>
          <ac:picMkLst>
            <pc:docMk/>
            <pc:sldMk cId="4048695137" sldId="292"/>
            <ac:picMk id="6" creationId="{F867C5D5-04DA-C845-B5EA-BEA11FE3ED8E}"/>
          </ac:picMkLst>
        </pc:picChg>
      </pc:sldChg>
      <pc:sldChg chg="addSp delSp modSp new mod">
        <pc:chgData name="Emil Pernica" userId="9008cd32-1389-4e26-b662-19179b90f614" providerId="ADAL" clId="{86DA343B-9002-4BB5-8E3C-21234F491581}" dt="2024-10-07T08:36:49.802" v="1242" actId="20577"/>
        <pc:sldMkLst>
          <pc:docMk/>
          <pc:sldMk cId="3728071953" sldId="293"/>
        </pc:sldMkLst>
        <pc:spChg chg="mod">
          <ac:chgData name="Emil Pernica" userId="9008cd32-1389-4e26-b662-19179b90f614" providerId="ADAL" clId="{86DA343B-9002-4BB5-8E3C-21234F491581}" dt="2024-10-07T08:36:49.802" v="1242" actId="20577"/>
          <ac:spMkLst>
            <pc:docMk/>
            <pc:sldMk cId="3728071953" sldId="293"/>
            <ac:spMk id="2" creationId="{E99BC66D-32E5-7E59-04EB-32FE1974B589}"/>
          </ac:spMkLst>
        </pc:spChg>
        <pc:spChg chg="del">
          <ac:chgData name="Emil Pernica" userId="9008cd32-1389-4e26-b662-19179b90f614" providerId="ADAL" clId="{86DA343B-9002-4BB5-8E3C-21234F491581}" dt="2024-10-07T06:38:27.513" v="155" actId="22"/>
          <ac:spMkLst>
            <pc:docMk/>
            <pc:sldMk cId="3728071953" sldId="293"/>
            <ac:spMk id="3" creationId="{3BAE5FC0-E0DC-A1A5-9A69-2D34574E5C03}"/>
          </ac:spMkLst>
        </pc:spChg>
        <pc:picChg chg="add mod ord">
          <ac:chgData name="Emil Pernica" userId="9008cd32-1389-4e26-b662-19179b90f614" providerId="ADAL" clId="{86DA343B-9002-4BB5-8E3C-21234F491581}" dt="2024-10-07T06:38:27.513" v="155" actId="22"/>
          <ac:picMkLst>
            <pc:docMk/>
            <pc:sldMk cId="3728071953" sldId="293"/>
            <ac:picMk id="6" creationId="{D6A99B48-0CB3-BA96-851D-E9E099B2535B}"/>
          </ac:picMkLst>
        </pc:picChg>
      </pc:sldChg>
      <pc:sldChg chg="modSp new mod ord">
        <pc:chgData name="Emil Pernica" userId="9008cd32-1389-4e26-b662-19179b90f614" providerId="ADAL" clId="{86DA343B-9002-4BB5-8E3C-21234F491581}" dt="2024-10-07T08:47:31.477" v="1824" actId="113"/>
        <pc:sldMkLst>
          <pc:docMk/>
          <pc:sldMk cId="512554614" sldId="294"/>
        </pc:sldMkLst>
        <pc:spChg chg="mod">
          <ac:chgData name="Emil Pernica" userId="9008cd32-1389-4e26-b662-19179b90f614" providerId="ADAL" clId="{86DA343B-9002-4BB5-8E3C-21234F491581}" dt="2024-10-07T08:46:15.531" v="1798" actId="20577"/>
          <ac:spMkLst>
            <pc:docMk/>
            <pc:sldMk cId="512554614" sldId="294"/>
            <ac:spMk id="2" creationId="{01D0CDDF-4BEB-50A6-DD7A-60758410FD2C}"/>
          </ac:spMkLst>
        </pc:spChg>
        <pc:spChg chg="mod">
          <ac:chgData name="Emil Pernica" userId="9008cd32-1389-4e26-b662-19179b90f614" providerId="ADAL" clId="{86DA343B-9002-4BB5-8E3C-21234F491581}" dt="2024-10-07T08:47:31.477" v="1824" actId="113"/>
          <ac:spMkLst>
            <pc:docMk/>
            <pc:sldMk cId="512554614" sldId="294"/>
            <ac:spMk id="3" creationId="{B3FF2465-65F9-F183-DABB-6825FB4D910E}"/>
          </ac:spMkLst>
        </pc:spChg>
      </pc:sldChg>
    </pc:docChg>
  </pc:docChgLst>
  <pc:docChgLst>
    <pc:chgData name="Emil Pernica" userId="9008cd32-1389-4e26-b662-19179b90f614" providerId="ADAL" clId="{B4CE795D-354D-46F7-A8B6-37829158E23F}"/>
    <pc:docChg chg="custSel modSld">
      <pc:chgData name="Emil Pernica" userId="9008cd32-1389-4e26-b662-19179b90f614" providerId="ADAL" clId="{B4CE795D-354D-46F7-A8B6-37829158E23F}" dt="2024-10-12T06:28:08.763" v="22"/>
      <pc:docMkLst>
        <pc:docMk/>
      </pc:docMkLst>
      <pc:sldChg chg="modSp modAnim">
        <pc:chgData name="Emil Pernica" userId="9008cd32-1389-4e26-b662-19179b90f614" providerId="ADAL" clId="{B4CE795D-354D-46F7-A8B6-37829158E23F}" dt="2024-10-10T08:18:47.359" v="0" actId="6549"/>
        <pc:sldMkLst>
          <pc:docMk/>
          <pc:sldMk cId="4021280401" sldId="258"/>
        </pc:sldMkLst>
        <pc:spChg chg="mod">
          <ac:chgData name="Emil Pernica" userId="9008cd32-1389-4e26-b662-19179b90f614" providerId="ADAL" clId="{B4CE795D-354D-46F7-A8B6-37829158E23F}" dt="2024-10-10T08:18:47.359" v="0" actId="6549"/>
          <ac:spMkLst>
            <pc:docMk/>
            <pc:sldMk cId="4021280401" sldId="258"/>
            <ac:spMk id="3" creationId="{00000000-0000-0000-0000-000000000000}"/>
          </ac:spMkLst>
        </pc:spChg>
      </pc:sldChg>
      <pc:sldChg chg="modTransition">
        <pc:chgData name="Emil Pernica" userId="9008cd32-1389-4e26-b662-19179b90f614" providerId="ADAL" clId="{B4CE795D-354D-46F7-A8B6-37829158E23F}" dt="2024-10-12T06:27:06.459" v="14"/>
        <pc:sldMkLst>
          <pc:docMk/>
          <pc:sldMk cId="3880376338" sldId="266"/>
        </pc:sldMkLst>
      </pc:sldChg>
      <pc:sldChg chg="modTransition">
        <pc:chgData name="Emil Pernica" userId="9008cd32-1389-4e26-b662-19179b90f614" providerId="ADAL" clId="{B4CE795D-354D-46F7-A8B6-37829158E23F}" dt="2024-10-12T06:28:01.474" v="21"/>
        <pc:sldMkLst>
          <pc:docMk/>
          <pc:sldMk cId="1969448194" sldId="267"/>
        </pc:sldMkLst>
      </pc:sldChg>
      <pc:sldChg chg="modTransition">
        <pc:chgData name="Emil Pernica" userId="9008cd32-1389-4e26-b662-19179b90f614" providerId="ADAL" clId="{B4CE795D-354D-46F7-A8B6-37829158E23F}" dt="2024-10-12T06:27:51.932" v="19"/>
        <pc:sldMkLst>
          <pc:docMk/>
          <pc:sldMk cId="1180279446" sldId="268"/>
        </pc:sldMkLst>
      </pc:sldChg>
      <pc:sldChg chg="modTransition">
        <pc:chgData name="Emil Pernica" userId="9008cd32-1389-4e26-b662-19179b90f614" providerId="ADAL" clId="{B4CE795D-354D-46F7-A8B6-37829158E23F}" dt="2024-10-12T06:28:08.763" v="22"/>
        <pc:sldMkLst>
          <pc:docMk/>
          <pc:sldMk cId="3530532124" sldId="269"/>
        </pc:sldMkLst>
      </pc:sldChg>
      <pc:sldChg chg="addSp delSp modSp mod">
        <pc:chgData name="Emil Pernica" userId="9008cd32-1389-4e26-b662-19179b90f614" providerId="ADAL" clId="{B4CE795D-354D-46F7-A8B6-37829158E23F}" dt="2024-10-12T06:26:43.570" v="12" actId="1076"/>
        <pc:sldMkLst>
          <pc:docMk/>
          <pc:sldMk cId="512554614" sldId="294"/>
        </pc:sldMkLst>
        <pc:spChg chg="add del mod">
          <ac:chgData name="Emil Pernica" userId="9008cd32-1389-4e26-b662-19179b90f614" providerId="ADAL" clId="{B4CE795D-354D-46F7-A8B6-37829158E23F}" dt="2024-10-12T06:26:39.939" v="10" actId="478"/>
          <ac:spMkLst>
            <pc:docMk/>
            <pc:sldMk cId="512554614" sldId="294"/>
            <ac:spMk id="5" creationId="{95E813F3-517E-8D9E-1B01-BFE4D9C33734}"/>
          </ac:spMkLst>
        </pc:spChg>
        <pc:spChg chg="add mod">
          <ac:chgData name="Emil Pernica" userId="9008cd32-1389-4e26-b662-19179b90f614" providerId="ADAL" clId="{B4CE795D-354D-46F7-A8B6-37829158E23F}" dt="2024-10-12T06:26:43.570" v="12" actId="1076"/>
          <ac:spMkLst>
            <pc:docMk/>
            <pc:sldMk cId="512554614" sldId="294"/>
            <ac:spMk id="7" creationId="{EDBB524C-8CE7-0FD4-130E-ED9F82DC6088}"/>
          </ac:spMkLst>
        </pc:spChg>
      </pc:sldChg>
      <pc:sldChg chg="modSp mod">
        <pc:chgData name="Emil Pernica" userId="9008cd32-1389-4e26-b662-19179b90f614" providerId="ADAL" clId="{B4CE795D-354D-46F7-A8B6-37829158E23F}" dt="2024-10-12T06:26:34.367" v="9" actId="1076"/>
        <pc:sldMkLst>
          <pc:docMk/>
          <pc:sldMk cId="1453115871" sldId="299"/>
        </pc:sldMkLst>
        <pc:spChg chg="mod">
          <ac:chgData name="Emil Pernica" userId="9008cd32-1389-4e26-b662-19179b90f614" providerId="ADAL" clId="{B4CE795D-354D-46F7-A8B6-37829158E23F}" dt="2024-10-12T06:26:34.367" v="9" actId="1076"/>
          <ac:spMkLst>
            <pc:docMk/>
            <pc:sldMk cId="1453115871" sldId="299"/>
            <ac:spMk id="2" creationId="{A1734156-2E67-E32A-C198-FF540DB521B9}"/>
          </ac:spMkLst>
        </pc:spChg>
      </pc:sldChg>
      <pc:sldChg chg="modSp">
        <pc:chgData name="Emil Pernica" userId="9008cd32-1389-4e26-b662-19179b90f614" providerId="ADAL" clId="{B4CE795D-354D-46F7-A8B6-37829158E23F}" dt="2024-10-10T08:23:53.036" v="3" actId="20577"/>
        <pc:sldMkLst>
          <pc:docMk/>
          <pc:sldMk cId="4236080180" sldId="305"/>
        </pc:sldMkLst>
        <pc:spChg chg="mod">
          <ac:chgData name="Emil Pernica" userId="9008cd32-1389-4e26-b662-19179b90f614" providerId="ADAL" clId="{B4CE795D-354D-46F7-A8B6-37829158E23F}" dt="2024-10-10T08:23:53.036" v="3" actId="20577"/>
          <ac:spMkLst>
            <pc:docMk/>
            <pc:sldMk cId="4236080180" sldId="305"/>
            <ac:spMk id="3" creationId="{27E089EE-7A90-4616-1BB8-A5F4C7DB972B}"/>
          </ac:spMkLst>
        </pc:spChg>
      </pc:sldChg>
      <pc:sldChg chg="modTransition">
        <pc:chgData name="Emil Pernica" userId="9008cd32-1389-4e26-b662-19179b90f614" providerId="ADAL" clId="{B4CE795D-354D-46F7-A8B6-37829158E23F}" dt="2024-10-12T06:27:43.155" v="18"/>
        <pc:sldMkLst>
          <pc:docMk/>
          <pc:sldMk cId="648530379" sldId="307"/>
        </pc:sldMkLst>
      </pc:sldChg>
    </pc:docChg>
  </pc:docChgLst>
  <pc:docChgLst>
    <pc:chgData name="Emil Pernica" userId="9008cd32-1389-4e26-b662-19179b90f614" providerId="ADAL" clId="{C2FA116C-CEFE-41BC-ACBE-F4C8E10822B5}"/>
    <pc:docChg chg="modSld">
      <pc:chgData name="Emil Pernica" userId="9008cd32-1389-4e26-b662-19179b90f614" providerId="ADAL" clId="{C2FA116C-CEFE-41BC-ACBE-F4C8E10822B5}" dt="2024-12-05T12:48:40.405" v="135" actId="14100"/>
      <pc:docMkLst>
        <pc:docMk/>
      </pc:docMkLst>
      <pc:sldChg chg="modSp mod">
        <pc:chgData name="Emil Pernica" userId="9008cd32-1389-4e26-b662-19179b90f614" providerId="ADAL" clId="{C2FA116C-CEFE-41BC-ACBE-F4C8E10822B5}" dt="2024-12-05T12:46:01.475" v="119" actId="20577"/>
        <pc:sldMkLst>
          <pc:docMk/>
          <pc:sldMk cId="148920091" sldId="285"/>
        </pc:sldMkLst>
        <pc:spChg chg="mod">
          <ac:chgData name="Emil Pernica" userId="9008cd32-1389-4e26-b662-19179b90f614" providerId="ADAL" clId="{C2FA116C-CEFE-41BC-ACBE-F4C8E10822B5}" dt="2024-12-05T12:46:01.475" v="119" actId="20577"/>
          <ac:spMkLst>
            <pc:docMk/>
            <pc:sldMk cId="148920091" sldId="285"/>
            <ac:spMk id="31" creationId="{068E9788-2CDD-A4EC-7BDC-4D7C0BB4C66F}"/>
          </ac:spMkLst>
        </pc:spChg>
      </pc:sldChg>
      <pc:sldChg chg="modSp">
        <pc:chgData name="Emil Pernica" userId="9008cd32-1389-4e26-b662-19179b90f614" providerId="ADAL" clId="{C2FA116C-CEFE-41BC-ACBE-F4C8E10822B5}" dt="2024-11-27T10:50:25.590" v="31" actId="6549"/>
        <pc:sldMkLst>
          <pc:docMk/>
          <pc:sldMk cId="49875067" sldId="298"/>
        </pc:sldMkLst>
        <pc:spChg chg="mod">
          <ac:chgData name="Emil Pernica" userId="9008cd32-1389-4e26-b662-19179b90f614" providerId="ADAL" clId="{C2FA116C-CEFE-41BC-ACBE-F4C8E10822B5}" dt="2024-11-27T10:50:25.590" v="31" actId="6549"/>
          <ac:spMkLst>
            <pc:docMk/>
            <pc:sldMk cId="49875067" sldId="298"/>
            <ac:spMk id="3" creationId="{D0E03CAA-7460-84C9-0105-7B279C08C265}"/>
          </ac:spMkLst>
        </pc:spChg>
      </pc:sldChg>
      <pc:sldChg chg="modSp">
        <pc:chgData name="Emil Pernica" userId="9008cd32-1389-4e26-b662-19179b90f614" providerId="ADAL" clId="{C2FA116C-CEFE-41BC-ACBE-F4C8E10822B5}" dt="2024-11-27T11:18:39.702" v="90" actId="20577"/>
        <pc:sldMkLst>
          <pc:docMk/>
          <pc:sldMk cId="351738182" sldId="300"/>
        </pc:sldMkLst>
        <pc:spChg chg="mod">
          <ac:chgData name="Emil Pernica" userId="9008cd32-1389-4e26-b662-19179b90f614" providerId="ADAL" clId="{C2FA116C-CEFE-41BC-ACBE-F4C8E10822B5}" dt="2024-11-27T11:18:39.702" v="90" actId="20577"/>
          <ac:spMkLst>
            <pc:docMk/>
            <pc:sldMk cId="351738182" sldId="300"/>
            <ac:spMk id="3" creationId="{1C1CE804-5279-73C3-09A0-0DBD98D5AAD2}"/>
          </ac:spMkLst>
        </pc:spChg>
      </pc:sldChg>
      <pc:sldChg chg="modSp">
        <pc:chgData name="Emil Pernica" userId="9008cd32-1389-4e26-b662-19179b90f614" providerId="ADAL" clId="{C2FA116C-CEFE-41BC-ACBE-F4C8E10822B5}" dt="2024-11-27T11:19:14.715" v="117" actId="20577"/>
        <pc:sldMkLst>
          <pc:docMk/>
          <pc:sldMk cId="2005140439" sldId="301"/>
        </pc:sldMkLst>
        <pc:spChg chg="mod">
          <ac:chgData name="Emil Pernica" userId="9008cd32-1389-4e26-b662-19179b90f614" providerId="ADAL" clId="{C2FA116C-CEFE-41BC-ACBE-F4C8E10822B5}" dt="2024-11-27T11:19:14.715" v="117" actId="20577"/>
          <ac:spMkLst>
            <pc:docMk/>
            <pc:sldMk cId="2005140439" sldId="301"/>
            <ac:spMk id="3" creationId="{02AE1A20-0231-9A98-10E2-5EC41056A201}"/>
          </ac:spMkLst>
        </pc:spChg>
      </pc:sldChg>
      <pc:sldChg chg="modSp">
        <pc:chgData name="Emil Pernica" userId="9008cd32-1389-4e26-b662-19179b90f614" providerId="ADAL" clId="{C2FA116C-CEFE-41BC-ACBE-F4C8E10822B5}" dt="2024-11-27T10:49:12.165" v="19" actId="6549"/>
        <pc:sldMkLst>
          <pc:docMk/>
          <pc:sldMk cId="3731946187" sldId="304"/>
        </pc:sldMkLst>
        <pc:spChg chg="mod">
          <ac:chgData name="Emil Pernica" userId="9008cd32-1389-4e26-b662-19179b90f614" providerId="ADAL" clId="{C2FA116C-CEFE-41BC-ACBE-F4C8E10822B5}" dt="2024-11-27T10:49:12.165" v="19" actId="6549"/>
          <ac:spMkLst>
            <pc:docMk/>
            <pc:sldMk cId="3731946187" sldId="304"/>
            <ac:spMk id="3" creationId="{D0E03CAA-7460-84C9-0105-7B279C08C265}"/>
          </ac:spMkLst>
        </pc:spChg>
      </pc:sldChg>
      <pc:sldChg chg="modSp mod">
        <pc:chgData name="Emil Pernica" userId="9008cd32-1389-4e26-b662-19179b90f614" providerId="ADAL" clId="{C2FA116C-CEFE-41BC-ACBE-F4C8E10822B5}" dt="2024-12-05T12:48:40.405" v="135" actId="14100"/>
        <pc:sldMkLst>
          <pc:docMk/>
          <pc:sldMk cId="648530379" sldId="307"/>
        </pc:sldMkLst>
        <pc:spChg chg="mod">
          <ac:chgData name="Emil Pernica" userId="9008cd32-1389-4e26-b662-19179b90f614" providerId="ADAL" clId="{C2FA116C-CEFE-41BC-ACBE-F4C8E10822B5}" dt="2024-12-05T12:48:40.405" v="135" actId="14100"/>
          <ac:spMkLst>
            <pc:docMk/>
            <pc:sldMk cId="648530379" sldId="307"/>
            <ac:spMk id="3" creationId="{02AE1A20-0231-9A98-10E2-5EC41056A201}"/>
          </ac:spMkLst>
        </pc:spChg>
      </pc:sldChg>
    </pc:docChg>
  </pc:docChgLst>
  <pc:docChgLst>
    <pc:chgData name="Emil Pernica" userId="9008cd32-1389-4e26-b662-19179b90f614" providerId="ADAL" clId="{C7103D87-0679-4FD5-BF62-E91BFF4DA1DE}"/>
    <pc:docChg chg="modSld">
      <pc:chgData name="Emil Pernica" userId="9008cd32-1389-4e26-b662-19179b90f614" providerId="ADAL" clId="{C7103D87-0679-4FD5-BF62-E91BFF4DA1DE}" dt="2024-01-23T07:43:02.397" v="1" actId="20577"/>
      <pc:docMkLst>
        <pc:docMk/>
      </pc:docMkLst>
      <pc:sldChg chg="modSp mod">
        <pc:chgData name="Emil Pernica" userId="9008cd32-1389-4e26-b662-19179b90f614" providerId="ADAL" clId="{C7103D87-0679-4FD5-BF62-E91BFF4DA1DE}" dt="2024-01-23T07:43:02.397" v="1" actId="20577"/>
        <pc:sldMkLst>
          <pc:docMk/>
          <pc:sldMk cId="1735330555" sldId="274"/>
        </pc:sldMkLst>
        <pc:spChg chg="mod">
          <ac:chgData name="Emil Pernica" userId="9008cd32-1389-4e26-b662-19179b90f614" providerId="ADAL" clId="{C7103D87-0679-4FD5-BF62-E91BFF4DA1DE}" dt="2024-01-23T07:43:02.397" v="1" actId="20577"/>
          <ac:spMkLst>
            <pc:docMk/>
            <pc:sldMk cId="1735330555" sldId="274"/>
            <ac:spMk id="16" creationId="{C74516A4-5E0E-4EB4-522D-5135F11E33E6}"/>
          </ac:spMkLst>
        </pc:spChg>
      </pc:sldChg>
    </pc:docChg>
  </pc:docChgLst>
  <pc:docChgLst>
    <pc:chgData name="Emil Pernica" userId="9008cd32-1389-4e26-b662-19179b90f614" providerId="ADAL" clId="{2110F2C9-61A9-4440-B974-BC1718E2B9A6}"/>
    <pc:docChg chg="modSld sldOrd">
      <pc:chgData name="Emil Pernica" userId="9008cd32-1389-4e26-b662-19179b90f614" providerId="ADAL" clId="{2110F2C9-61A9-4440-B974-BC1718E2B9A6}" dt="2024-01-12T09:39:51.831" v="6" actId="20577"/>
      <pc:docMkLst>
        <pc:docMk/>
      </pc:docMkLst>
      <pc:sldChg chg="ord">
        <pc:chgData name="Emil Pernica" userId="9008cd32-1389-4e26-b662-19179b90f614" providerId="ADAL" clId="{2110F2C9-61A9-4440-B974-BC1718E2B9A6}" dt="2024-01-12T09:38:08.268" v="1"/>
        <pc:sldMkLst>
          <pc:docMk/>
          <pc:sldMk cId="868272873" sldId="272"/>
        </pc:sldMkLst>
      </pc:sldChg>
      <pc:sldChg chg="ord">
        <pc:chgData name="Emil Pernica" userId="9008cd32-1389-4e26-b662-19179b90f614" providerId="ADAL" clId="{2110F2C9-61A9-4440-B974-BC1718E2B9A6}" dt="2024-01-12T09:38:17.143" v="3"/>
        <pc:sldMkLst>
          <pc:docMk/>
          <pc:sldMk cId="3780044332" sldId="273"/>
        </pc:sldMkLst>
      </pc:sldChg>
      <pc:sldChg chg="modSp mod">
        <pc:chgData name="Emil Pernica" userId="9008cd32-1389-4e26-b662-19179b90f614" providerId="ADAL" clId="{2110F2C9-61A9-4440-B974-BC1718E2B9A6}" dt="2024-01-12T09:39:42.042" v="5" actId="20577"/>
        <pc:sldMkLst>
          <pc:docMk/>
          <pc:sldMk cId="3925846157" sldId="280"/>
        </pc:sldMkLst>
        <pc:spChg chg="mod">
          <ac:chgData name="Emil Pernica" userId="9008cd32-1389-4e26-b662-19179b90f614" providerId="ADAL" clId="{2110F2C9-61A9-4440-B974-BC1718E2B9A6}" dt="2024-01-12T09:39:42.042" v="5" actId="20577"/>
          <ac:spMkLst>
            <pc:docMk/>
            <pc:sldMk cId="3925846157" sldId="280"/>
            <ac:spMk id="32" creationId="{558900FC-1323-3F6B-39E3-98888AA74DE7}"/>
          </ac:spMkLst>
        </pc:spChg>
      </pc:sldChg>
      <pc:sldChg chg="modSp mod">
        <pc:chgData name="Emil Pernica" userId="9008cd32-1389-4e26-b662-19179b90f614" providerId="ADAL" clId="{2110F2C9-61A9-4440-B974-BC1718E2B9A6}" dt="2024-01-12T09:39:36.173" v="4" actId="20577"/>
        <pc:sldMkLst>
          <pc:docMk/>
          <pc:sldMk cId="1854963073" sldId="281"/>
        </pc:sldMkLst>
        <pc:spChg chg="mod">
          <ac:chgData name="Emil Pernica" userId="9008cd32-1389-4e26-b662-19179b90f614" providerId="ADAL" clId="{2110F2C9-61A9-4440-B974-BC1718E2B9A6}" dt="2024-01-12T09:39:36.173" v="4" actId="20577"/>
          <ac:spMkLst>
            <pc:docMk/>
            <pc:sldMk cId="1854963073" sldId="281"/>
            <ac:spMk id="36" creationId="{641F46F8-22CD-A3BB-74CC-C7CCF2B34ED4}"/>
          </ac:spMkLst>
        </pc:spChg>
      </pc:sldChg>
      <pc:sldChg chg="modSp mod">
        <pc:chgData name="Emil Pernica" userId="9008cd32-1389-4e26-b662-19179b90f614" providerId="ADAL" clId="{2110F2C9-61A9-4440-B974-BC1718E2B9A6}" dt="2024-01-12T09:39:51.831" v="6" actId="20577"/>
        <pc:sldMkLst>
          <pc:docMk/>
          <pc:sldMk cId="3470836986" sldId="286"/>
        </pc:sldMkLst>
        <pc:spChg chg="mod">
          <ac:chgData name="Emil Pernica" userId="9008cd32-1389-4e26-b662-19179b90f614" providerId="ADAL" clId="{2110F2C9-61A9-4440-B974-BC1718E2B9A6}" dt="2024-01-12T09:39:51.831" v="6" actId="20577"/>
          <ac:spMkLst>
            <pc:docMk/>
            <pc:sldMk cId="3470836986" sldId="286"/>
            <ac:spMk id="35" creationId="{CBBF9666-E625-8181-0428-75B685B9A9CE}"/>
          </ac:spMkLst>
        </pc:spChg>
      </pc:sldChg>
    </pc:docChg>
  </pc:docChgLst>
  <pc:docChgLst>
    <pc:chgData name="Pernicová Kateřina Ing" userId="372c945c-626b-4e94-8fe0-5c985b07ae26" providerId="ADAL" clId="{9825D570-ACB8-435B-BDFD-A828D75CA18D}"/>
    <pc:docChg chg="undo custSel addSld delSld modSld">
      <pc:chgData name="Pernicová Kateřina Ing" userId="372c945c-626b-4e94-8fe0-5c985b07ae26" providerId="ADAL" clId="{9825D570-ACB8-435B-BDFD-A828D75CA18D}" dt="2024-01-12T05:44:49.694" v="762"/>
      <pc:docMkLst>
        <pc:docMk/>
      </pc:docMkLst>
      <pc:sldChg chg="addSp delSp modSp mod modTransition modAnim">
        <pc:chgData name="Pernicová Kateřina Ing" userId="372c945c-626b-4e94-8fe0-5c985b07ae26" providerId="ADAL" clId="{9825D570-ACB8-435B-BDFD-A828D75CA18D}" dt="2024-01-12T05:03:52.770" v="691" actId="21"/>
        <pc:sldMkLst>
          <pc:docMk/>
          <pc:sldMk cId="4021280401" sldId="258"/>
        </pc:sldMkLst>
        <pc:spChg chg="mod">
          <ac:chgData name="Pernicová Kateřina Ing" userId="372c945c-626b-4e94-8fe0-5c985b07ae26" providerId="ADAL" clId="{9825D570-ACB8-435B-BDFD-A828D75CA18D}" dt="2024-01-12T05:03:49.991" v="690" actId="403"/>
          <ac:spMkLst>
            <pc:docMk/>
            <pc:sldMk cId="4021280401" sldId="258"/>
            <ac:spMk id="3" creationId="{00000000-0000-0000-0000-000000000000}"/>
          </ac:spMkLst>
        </pc:spChg>
        <pc:picChg chg="add del">
          <ac:chgData name="Pernicová Kateřina Ing" userId="372c945c-626b-4e94-8fe0-5c985b07ae26" providerId="ADAL" clId="{9825D570-ACB8-435B-BDFD-A828D75CA18D}" dt="2024-01-12T05:00:05.400" v="665" actId="478"/>
          <ac:picMkLst>
            <pc:docMk/>
            <pc:sldMk cId="4021280401" sldId="258"/>
            <ac:picMk id="3074" creationId="{5EB0032A-A93D-95FE-82A1-C8A450FCDFB4}"/>
          </ac:picMkLst>
        </pc:picChg>
        <pc:picChg chg="add del mod">
          <ac:chgData name="Pernicová Kateřina Ing" userId="372c945c-626b-4e94-8fe0-5c985b07ae26" providerId="ADAL" clId="{9825D570-ACB8-435B-BDFD-A828D75CA18D}" dt="2024-01-12T05:03:52.770" v="691" actId="21"/>
          <ac:picMkLst>
            <pc:docMk/>
            <pc:sldMk cId="4021280401" sldId="258"/>
            <ac:picMk id="3076" creationId="{D5BA932A-9E94-7751-3D98-02971F23ECA0}"/>
          </ac:picMkLst>
        </pc:picChg>
      </pc:sldChg>
      <pc:sldChg chg="del">
        <pc:chgData name="Pernicová Kateřina Ing" userId="372c945c-626b-4e94-8fe0-5c985b07ae26" providerId="ADAL" clId="{9825D570-ACB8-435B-BDFD-A828D75CA18D}" dt="2024-01-11T16:38:05.340" v="0" actId="47"/>
        <pc:sldMkLst>
          <pc:docMk/>
          <pc:sldMk cId="3066975305" sldId="259"/>
        </pc:sldMkLst>
      </pc:sldChg>
      <pc:sldChg chg="modSp mod modTransition">
        <pc:chgData name="Pernicová Kateřina Ing" userId="372c945c-626b-4e94-8fe0-5c985b07ae26" providerId="ADAL" clId="{9825D570-ACB8-435B-BDFD-A828D75CA18D}" dt="2024-01-12T04:25:30.198" v="567" actId="1076"/>
        <pc:sldMkLst>
          <pc:docMk/>
          <pc:sldMk cId="1961271733" sldId="260"/>
        </pc:sldMkLst>
        <pc:spChg chg="mod">
          <ac:chgData name="Pernicová Kateřina Ing" userId="372c945c-626b-4e94-8fe0-5c985b07ae26" providerId="ADAL" clId="{9825D570-ACB8-435B-BDFD-A828D75CA18D}" dt="2024-01-12T04:25:30.198" v="567" actId="1076"/>
          <ac:spMkLst>
            <pc:docMk/>
            <pc:sldMk cId="1961271733" sldId="260"/>
            <ac:spMk id="3" creationId="{F8209D54-A777-ABE1-720D-3AABC9DA9BD2}"/>
          </ac:spMkLst>
        </pc:spChg>
      </pc:sldChg>
      <pc:sldChg chg="del">
        <pc:chgData name="Pernicová Kateřina Ing" userId="372c945c-626b-4e94-8fe0-5c985b07ae26" providerId="ADAL" clId="{9825D570-ACB8-435B-BDFD-A828D75CA18D}" dt="2024-01-11T16:38:06.637" v="1" actId="47"/>
        <pc:sldMkLst>
          <pc:docMk/>
          <pc:sldMk cId="900323754" sldId="261"/>
        </pc:sldMkLst>
      </pc:sldChg>
      <pc:sldChg chg="del">
        <pc:chgData name="Pernicová Kateřina Ing" userId="372c945c-626b-4e94-8fe0-5c985b07ae26" providerId="ADAL" clId="{9825D570-ACB8-435B-BDFD-A828D75CA18D}" dt="2024-01-12T04:15:48.757" v="512" actId="47"/>
        <pc:sldMkLst>
          <pc:docMk/>
          <pc:sldMk cId="3449801757" sldId="262"/>
        </pc:sldMkLst>
      </pc:sldChg>
      <pc:sldChg chg="modSp mod modTransition modAnim">
        <pc:chgData name="Pernicová Kateřina Ing" userId="372c945c-626b-4e94-8fe0-5c985b07ae26" providerId="ADAL" clId="{9825D570-ACB8-435B-BDFD-A828D75CA18D}" dt="2024-01-12T04:26:29.862" v="589" actId="27636"/>
        <pc:sldMkLst>
          <pc:docMk/>
          <pc:sldMk cId="132046336" sldId="263"/>
        </pc:sldMkLst>
        <pc:spChg chg="mod">
          <ac:chgData name="Pernicová Kateřina Ing" userId="372c945c-626b-4e94-8fe0-5c985b07ae26" providerId="ADAL" clId="{9825D570-ACB8-435B-BDFD-A828D75CA18D}" dt="2024-01-12T04:26:29.862" v="589" actId="27636"/>
          <ac:spMkLst>
            <pc:docMk/>
            <pc:sldMk cId="132046336" sldId="263"/>
            <ac:spMk id="3" creationId="{9E968FA6-DA5C-177C-69E5-CA9CE8CBC0DC}"/>
          </ac:spMkLst>
        </pc:spChg>
        <pc:picChg chg="mod">
          <ac:chgData name="Pernicová Kateřina Ing" userId="372c945c-626b-4e94-8fe0-5c985b07ae26" providerId="ADAL" clId="{9825D570-ACB8-435B-BDFD-A828D75CA18D}" dt="2024-01-12T04:26:04.979" v="585" actId="1076"/>
          <ac:picMkLst>
            <pc:docMk/>
            <pc:sldMk cId="132046336" sldId="263"/>
            <ac:picMk id="6" creationId="{E2637DCF-3798-816F-9760-D90A5835A379}"/>
          </ac:picMkLst>
        </pc:picChg>
        <pc:picChg chg="mod">
          <ac:chgData name="Pernicová Kateřina Ing" userId="372c945c-626b-4e94-8fe0-5c985b07ae26" providerId="ADAL" clId="{9825D570-ACB8-435B-BDFD-A828D75CA18D}" dt="2024-01-12T04:26:11.369" v="587" actId="1076"/>
          <ac:picMkLst>
            <pc:docMk/>
            <pc:sldMk cId="132046336" sldId="263"/>
            <ac:picMk id="8" creationId="{F647BC21-A66F-706C-A243-9CD4344B3750}"/>
          </ac:picMkLst>
        </pc:picChg>
        <pc:picChg chg="mod">
          <ac:chgData name="Pernicová Kateřina Ing" userId="372c945c-626b-4e94-8fe0-5c985b07ae26" providerId="ADAL" clId="{9825D570-ACB8-435B-BDFD-A828D75CA18D}" dt="2024-01-12T04:26:03.368" v="584" actId="1076"/>
          <ac:picMkLst>
            <pc:docMk/>
            <pc:sldMk cId="132046336" sldId="263"/>
            <ac:picMk id="10" creationId="{2B94DFAC-949F-AB5A-FD08-A981DF12DF21}"/>
          </ac:picMkLst>
        </pc:picChg>
        <pc:picChg chg="mod">
          <ac:chgData name="Pernicová Kateřina Ing" userId="372c945c-626b-4e94-8fe0-5c985b07ae26" providerId="ADAL" clId="{9825D570-ACB8-435B-BDFD-A828D75CA18D}" dt="2024-01-12T04:26:00.350" v="582" actId="1076"/>
          <ac:picMkLst>
            <pc:docMk/>
            <pc:sldMk cId="132046336" sldId="263"/>
            <ac:picMk id="12" creationId="{C97664BE-53BF-ABA6-6ADB-F1DF20325108}"/>
          </ac:picMkLst>
        </pc:picChg>
        <pc:picChg chg="mod">
          <ac:chgData name="Pernicová Kateřina Ing" userId="372c945c-626b-4e94-8fe0-5c985b07ae26" providerId="ADAL" clId="{9825D570-ACB8-435B-BDFD-A828D75CA18D}" dt="2024-01-12T04:26:01.883" v="583" actId="1076"/>
          <ac:picMkLst>
            <pc:docMk/>
            <pc:sldMk cId="132046336" sldId="263"/>
            <ac:picMk id="14" creationId="{F6116FE9-A5D4-97B6-45EF-BA086A08CBC5}"/>
          </ac:picMkLst>
        </pc:picChg>
      </pc:sldChg>
      <pc:sldChg chg="addSp modSp modTransition modAnim">
        <pc:chgData name="Pernicová Kateřina Ing" userId="372c945c-626b-4e94-8fe0-5c985b07ae26" providerId="ADAL" clId="{9825D570-ACB8-435B-BDFD-A828D75CA18D}" dt="2024-01-12T05:07:39.793" v="720"/>
        <pc:sldMkLst>
          <pc:docMk/>
          <pc:sldMk cId="3170909252" sldId="264"/>
        </pc:sldMkLst>
        <pc:picChg chg="add mod">
          <ac:chgData name="Pernicová Kateřina Ing" userId="372c945c-626b-4e94-8fe0-5c985b07ae26" providerId="ADAL" clId="{9825D570-ACB8-435B-BDFD-A828D75CA18D}" dt="2024-01-12T05:07:39.793" v="720"/>
          <ac:picMkLst>
            <pc:docMk/>
            <pc:sldMk cId="3170909252" sldId="264"/>
            <ac:picMk id="4098" creationId="{96EF4C8A-DF96-4D2D-4445-C3E4B7D85A1F}"/>
          </ac:picMkLst>
        </pc:picChg>
      </pc:sldChg>
      <pc:sldChg chg="addSp modSp modTransition modAnim">
        <pc:chgData name="Pernicová Kateřina Ing" userId="372c945c-626b-4e94-8fe0-5c985b07ae26" providerId="ADAL" clId="{9825D570-ACB8-435B-BDFD-A828D75CA18D}" dt="2024-01-12T05:08:06.937" v="725"/>
        <pc:sldMkLst>
          <pc:docMk/>
          <pc:sldMk cId="1500024105" sldId="265"/>
        </pc:sldMkLst>
        <pc:picChg chg="add mod">
          <ac:chgData name="Pernicová Kateřina Ing" userId="372c945c-626b-4e94-8fe0-5c985b07ae26" providerId="ADAL" clId="{9825D570-ACB8-435B-BDFD-A828D75CA18D}" dt="2024-01-12T05:07:31.749" v="719"/>
          <ac:picMkLst>
            <pc:docMk/>
            <pc:sldMk cId="1500024105" sldId="265"/>
            <ac:picMk id="6146" creationId="{F6B0EACD-43F9-0E14-1357-DF7D0137BD0D}"/>
          </ac:picMkLst>
        </pc:picChg>
      </pc:sldChg>
      <pc:sldChg chg="addSp modSp modAnim">
        <pc:chgData name="Pernicová Kateřina Ing" userId="372c945c-626b-4e94-8fe0-5c985b07ae26" providerId="ADAL" clId="{9825D570-ACB8-435B-BDFD-A828D75CA18D}" dt="2024-01-12T05:08:37.239" v="730"/>
        <pc:sldMkLst>
          <pc:docMk/>
          <pc:sldMk cId="3880376338" sldId="266"/>
        </pc:sldMkLst>
        <pc:picChg chg="add mod">
          <ac:chgData name="Pernicová Kateřina Ing" userId="372c945c-626b-4e94-8fe0-5c985b07ae26" providerId="ADAL" clId="{9825D570-ACB8-435B-BDFD-A828D75CA18D}" dt="2024-01-12T05:08:24.020" v="727" actId="167"/>
          <ac:picMkLst>
            <pc:docMk/>
            <pc:sldMk cId="3880376338" sldId="266"/>
            <ac:picMk id="5" creationId="{5B6D3568-9B27-74E0-8365-9AFF4840A968}"/>
          </ac:picMkLst>
        </pc:picChg>
      </pc:sldChg>
      <pc:sldChg chg="modTransition modAnim">
        <pc:chgData name="Pernicová Kateřina Ing" userId="372c945c-626b-4e94-8fe0-5c985b07ae26" providerId="ADAL" clId="{9825D570-ACB8-435B-BDFD-A828D75CA18D}" dt="2024-01-12T05:44:49.694" v="762"/>
        <pc:sldMkLst>
          <pc:docMk/>
          <pc:sldMk cId="1969448194" sldId="267"/>
        </pc:sldMkLst>
      </pc:sldChg>
      <pc:sldChg chg="modTransition modAnim">
        <pc:chgData name="Pernicová Kateřina Ing" userId="372c945c-626b-4e94-8fe0-5c985b07ae26" providerId="ADAL" clId="{9825D570-ACB8-435B-BDFD-A828D75CA18D}" dt="2024-01-12T05:44:26.999" v="757"/>
        <pc:sldMkLst>
          <pc:docMk/>
          <pc:sldMk cId="1180279446" sldId="268"/>
        </pc:sldMkLst>
      </pc:sldChg>
      <pc:sldChg chg="modTransition modAnim">
        <pc:chgData name="Pernicová Kateřina Ing" userId="372c945c-626b-4e94-8fe0-5c985b07ae26" providerId="ADAL" clId="{9825D570-ACB8-435B-BDFD-A828D75CA18D}" dt="2024-01-12T05:44:05.027" v="753"/>
        <pc:sldMkLst>
          <pc:docMk/>
          <pc:sldMk cId="3530532124" sldId="269"/>
        </pc:sldMkLst>
      </pc:sldChg>
      <pc:sldChg chg="addSp delSp modSp mod modTransition">
        <pc:chgData name="Pernicová Kateřina Ing" userId="372c945c-626b-4e94-8fe0-5c985b07ae26" providerId="ADAL" clId="{9825D570-ACB8-435B-BDFD-A828D75CA18D}" dt="2024-01-12T05:14:47.727" v="746" actId="1076"/>
        <pc:sldMkLst>
          <pc:docMk/>
          <pc:sldMk cId="2211134402" sldId="270"/>
        </pc:sldMkLst>
        <pc:spChg chg="mod">
          <ac:chgData name="Pernicová Kateřina Ing" userId="372c945c-626b-4e94-8fe0-5c985b07ae26" providerId="ADAL" clId="{9825D570-ACB8-435B-BDFD-A828D75CA18D}" dt="2024-01-12T05:14:39.519" v="743" actId="1076"/>
          <ac:spMkLst>
            <pc:docMk/>
            <pc:sldMk cId="2211134402" sldId="270"/>
            <ac:spMk id="3" creationId="{7E744E5A-F3B3-6785-3404-1DBAAAD814C5}"/>
          </ac:spMkLst>
        </pc:spChg>
        <pc:picChg chg="add del mod">
          <ac:chgData name="Pernicová Kateřina Ing" userId="372c945c-626b-4e94-8fe0-5c985b07ae26" providerId="ADAL" clId="{9825D570-ACB8-435B-BDFD-A828D75CA18D}" dt="2024-01-12T05:11:50.462" v="735" actId="478"/>
          <ac:picMkLst>
            <pc:docMk/>
            <pc:sldMk cId="2211134402" sldId="270"/>
            <ac:picMk id="2050" creationId="{C547405B-8B31-01D2-43AF-40BCF5E858A1}"/>
          </ac:picMkLst>
        </pc:picChg>
        <pc:picChg chg="add mod">
          <ac:chgData name="Pernicová Kateřina Ing" userId="372c945c-626b-4e94-8fe0-5c985b07ae26" providerId="ADAL" clId="{9825D570-ACB8-435B-BDFD-A828D75CA18D}" dt="2024-01-12T05:14:47.727" v="746" actId="1076"/>
          <ac:picMkLst>
            <pc:docMk/>
            <pc:sldMk cId="2211134402" sldId="270"/>
            <ac:picMk id="2052" creationId="{5E856D5D-9E57-2C95-24EC-63EAF3782A47}"/>
          </ac:picMkLst>
        </pc:picChg>
      </pc:sldChg>
      <pc:sldChg chg="addSp delSp modSp mod modTransition modAnim">
        <pc:chgData name="Pernicová Kateřina Ing" userId="372c945c-626b-4e94-8fe0-5c985b07ae26" providerId="ADAL" clId="{9825D570-ACB8-435B-BDFD-A828D75CA18D}" dt="2024-01-12T04:35:29.291" v="609"/>
        <pc:sldMkLst>
          <pc:docMk/>
          <pc:sldMk cId="882116612" sldId="271"/>
        </pc:sldMkLst>
        <pc:spChg chg="mod">
          <ac:chgData name="Pernicová Kateřina Ing" userId="372c945c-626b-4e94-8fe0-5c985b07ae26" providerId="ADAL" clId="{9825D570-ACB8-435B-BDFD-A828D75CA18D}" dt="2024-01-11T16:39:15.502" v="17" actId="27636"/>
          <ac:spMkLst>
            <pc:docMk/>
            <pc:sldMk cId="882116612" sldId="271"/>
            <ac:spMk id="2" creationId="{D9AF134D-54DE-3CE7-0701-3A53BB458FAC}"/>
          </ac:spMkLst>
        </pc:spChg>
        <pc:spChg chg="del mod">
          <ac:chgData name="Pernicová Kateřina Ing" userId="372c945c-626b-4e94-8fe0-5c985b07ae26" providerId="ADAL" clId="{9825D570-ACB8-435B-BDFD-A828D75CA18D}" dt="2024-01-11T16:45:37.493" v="193" actId="478"/>
          <ac:spMkLst>
            <pc:docMk/>
            <pc:sldMk cId="882116612" sldId="271"/>
            <ac:spMk id="3" creationId="{E759BE04-1E49-B02A-EEE5-C76A3CB6B52D}"/>
          </ac:spMkLst>
        </pc:spChg>
        <pc:spChg chg="add del mod">
          <ac:chgData name="Pernicová Kateřina Ing" userId="372c945c-626b-4e94-8fe0-5c985b07ae26" providerId="ADAL" clId="{9825D570-ACB8-435B-BDFD-A828D75CA18D}" dt="2024-01-11T16:40:08.471" v="24"/>
          <ac:spMkLst>
            <pc:docMk/>
            <pc:sldMk cId="882116612" sldId="271"/>
            <ac:spMk id="6" creationId="{2F4D69BB-3300-30BE-7DB5-32633309B5E8}"/>
          </ac:spMkLst>
        </pc:spChg>
        <pc:spChg chg="add mod">
          <ac:chgData name="Pernicová Kateřina Ing" userId="372c945c-626b-4e94-8fe0-5c985b07ae26" providerId="ADAL" clId="{9825D570-ACB8-435B-BDFD-A828D75CA18D}" dt="2024-01-11T16:39:25.732" v="19" actId="1076"/>
          <ac:spMkLst>
            <pc:docMk/>
            <pc:sldMk cId="882116612" sldId="271"/>
            <ac:spMk id="8" creationId="{D5F6538E-0E49-505E-511A-CBF8E626C83E}"/>
          </ac:spMkLst>
        </pc:spChg>
        <pc:spChg chg="add mod ord topLvl">
          <ac:chgData name="Pernicová Kateřina Ing" userId="372c945c-626b-4e94-8fe0-5c985b07ae26" providerId="ADAL" clId="{9825D570-ACB8-435B-BDFD-A828D75CA18D}" dt="2024-01-11T16:55:16.825" v="254" actId="166"/>
          <ac:spMkLst>
            <pc:docMk/>
            <pc:sldMk cId="882116612" sldId="271"/>
            <ac:spMk id="9" creationId="{BB291804-1726-2D5F-D012-9B7C23404B84}"/>
          </ac:spMkLst>
        </pc:spChg>
        <pc:spChg chg="mod">
          <ac:chgData name="Pernicová Kateřina Ing" userId="372c945c-626b-4e94-8fe0-5c985b07ae26" providerId="ADAL" clId="{9825D570-ACB8-435B-BDFD-A828D75CA18D}" dt="2024-01-11T16:40:19.001" v="26" actId="1076"/>
          <ac:spMkLst>
            <pc:docMk/>
            <pc:sldMk cId="882116612" sldId="271"/>
            <ac:spMk id="18" creationId="{35A45851-133D-1C57-372C-BA20B004D1D3}"/>
          </ac:spMkLst>
        </pc:spChg>
        <pc:spChg chg="add mod topLvl">
          <ac:chgData name="Pernicová Kateřina Ing" userId="372c945c-626b-4e94-8fe0-5c985b07ae26" providerId="ADAL" clId="{9825D570-ACB8-435B-BDFD-A828D75CA18D}" dt="2024-01-11T16:51:06.419" v="230" actId="164"/>
          <ac:spMkLst>
            <pc:docMk/>
            <pc:sldMk cId="882116612" sldId="271"/>
            <ac:spMk id="22" creationId="{26DD8305-2E71-635D-F382-F464ED7DE3AE}"/>
          </ac:spMkLst>
        </pc:spChg>
        <pc:spChg chg="add del mod">
          <ac:chgData name="Pernicová Kateřina Ing" userId="372c945c-626b-4e94-8fe0-5c985b07ae26" providerId="ADAL" clId="{9825D570-ACB8-435B-BDFD-A828D75CA18D}" dt="2024-01-11T16:43:09.422" v="146" actId="478"/>
          <ac:spMkLst>
            <pc:docMk/>
            <pc:sldMk cId="882116612" sldId="271"/>
            <ac:spMk id="23" creationId="{5C925016-7B2B-8321-AD2D-2252365F609B}"/>
          </ac:spMkLst>
        </pc:spChg>
        <pc:spChg chg="add del mod">
          <ac:chgData name="Pernicová Kateřina Ing" userId="372c945c-626b-4e94-8fe0-5c985b07ae26" providerId="ADAL" clId="{9825D570-ACB8-435B-BDFD-A828D75CA18D}" dt="2024-01-11T16:43:11.253" v="148" actId="478"/>
          <ac:spMkLst>
            <pc:docMk/>
            <pc:sldMk cId="882116612" sldId="271"/>
            <ac:spMk id="24" creationId="{80B7897D-9456-84D9-A719-4A931F07D687}"/>
          </ac:spMkLst>
        </pc:spChg>
        <pc:spChg chg="add del mod">
          <ac:chgData name="Pernicová Kateřina Ing" userId="372c945c-626b-4e94-8fe0-5c985b07ae26" providerId="ADAL" clId="{9825D570-ACB8-435B-BDFD-A828D75CA18D}" dt="2024-01-11T16:43:11.733" v="149" actId="478"/>
          <ac:spMkLst>
            <pc:docMk/>
            <pc:sldMk cId="882116612" sldId="271"/>
            <ac:spMk id="25" creationId="{29C61B94-C259-EFF6-F9AA-D7DDEBD281DC}"/>
          </ac:spMkLst>
        </pc:spChg>
        <pc:spChg chg="add del mod">
          <ac:chgData name="Pernicová Kateřina Ing" userId="372c945c-626b-4e94-8fe0-5c985b07ae26" providerId="ADAL" clId="{9825D570-ACB8-435B-BDFD-A828D75CA18D}" dt="2024-01-11T16:43:13.630" v="150" actId="478"/>
          <ac:spMkLst>
            <pc:docMk/>
            <pc:sldMk cId="882116612" sldId="271"/>
            <ac:spMk id="26" creationId="{104157B7-64D2-83CD-F615-446411CA314B}"/>
          </ac:spMkLst>
        </pc:spChg>
        <pc:spChg chg="add del mod topLvl">
          <ac:chgData name="Pernicová Kateřina Ing" userId="372c945c-626b-4e94-8fe0-5c985b07ae26" providerId="ADAL" clId="{9825D570-ACB8-435B-BDFD-A828D75CA18D}" dt="2024-01-11T16:50:09.917" v="215" actId="478"/>
          <ac:spMkLst>
            <pc:docMk/>
            <pc:sldMk cId="882116612" sldId="271"/>
            <ac:spMk id="28" creationId="{CB907BAC-DB6D-C2C5-5BB9-D56FFEBEA74D}"/>
          </ac:spMkLst>
        </pc:spChg>
        <pc:spChg chg="add del mod topLvl">
          <ac:chgData name="Pernicová Kateřina Ing" userId="372c945c-626b-4e94-8fe0-5c985b07ae26" providerId="ADAL" clId="{9825D570-ACB8-435B-BDFD-A828D75CA18D}" dt="2024-01-11T16:50:09.326" v="214" actId="478"/>
          <ac:spMkLst>
            <pc:docMk/>
            <pc:sldMk cId="882116612" sldId="271"/>
            <ac:spMk id="29" creationId="{D452D312-C939-0A03-21CC-27398FC703D2}"/>
          </ac:spMkLst>
        </pc:spChg>
        <pc:spChg chg="add del mod">
          <ac:chgData name="Pernicová Kateřina Ing" userId="372c945c-626b-4e94-8fe0-5c985b07ae26" providerId="ADAL" clId="{9825D570-ACB8-435B-BDFD-A828D75CA18D}" dt="2024-01-11T16:44:14.403" v="164" actId="478"/>
          <ac:spMkLst>
            <pc:docMk/>
            <pc:sldMk cId="882116612" sldId="271"/>
            <ac:spMk id="30" creationId="{A43109FA-9BFD-87AB-EB04-96CC0EE79CD2}"/>
          </ac:spMkLst>
        </pc:spChg>
        <pc:spChg chg="add mod topLvl">
          <ac:chgData name="Pernicová Kateřina Ing" userId="372c945c-626b-4e94-8fe0-5c985b07ae26" providerId="ADAL" clId="{9825D570-ACB8-435B-BDFD-A828D75CA18D}" dt="2024-01-11T16:51:10.167" v="231" actId="164"/>
          <ac:spMkLst>
            <pc:docMk/>
            <pc:sldMk cId="882116612" sldId="271"/>
            <ac:spMk id="31" creationId="{2DB7A078-76BD-770E-A708-4B85BC315301}"/>
          </ac:spMkLst>
        </pc:spChg>
        <pc:spChg chg="add del mod">
          <ac:chgData name="Pernicová Kateřina Ing" userId="372c945c-626b-4e94-8fe0-5c985b07ae26" providerId="ADAL" clId="{9825D570-ACB8-435B-BDFD-A828D75CA18D}" dt="2024-01-11T16:45:12.714" v="177" actId="478"/>
          <ac:spMkLst>
            <pc:docMk/>
            <pc:sldMk cId="882116612" sldId="271"/>
            <ac:spMk id="32" creationId="{C3FB84E4-1A2B-FC46-A26A-A104B0309EA2}"/>
          </ac:spMkLst>
        </pc:spChg>
        <pc:spChg chg="add mod topLvl">
          <ac:chgData name="Pernicová Kateřina Ing" userId="372c945c-626b-4e94-8fe0-5c985b07ae26" providerId="ADAL" clId="{9825D570-ACB8-435B-BDFD-A828D75CA18D}" dt="2024-01-11T16:51:13.941" v="232" actId="164"/>
          <ac:spMkLst>
            <pc:docMk/>
            <pc:sldMk cId="882116612" sldId="271"/>
            <ac:spMk id="33" creationId="{1D187212-5148-5C5C-0901-DBDB90F76053}"/>
          </ac:spMkLst>
        </pc:spChg>
        <pc:spChg chg="add del mod">
          <ac:chgData name="Pernicová Kateřina Ing" userId="372c945c-626b-4e94-8fe0-5c985b07ae26" providerId="ADAL" clId="{9825D570-ACB8-435B-BDFD-A828D75CA18D}" dt="2024-01-11T16:45:43.434" v="194" actId="478"/>
          <ac:spMkLst>
            <pc:docMk/>
            <pc:sldMk cId="882116612" sldId="271"/>
            <ac:spMk id="35" creationId="{C20AA3C6-D689-1FDF-BB16-6E7F5D717640}"/>
          </ac:spMkLst>
        </pc:spChg>
        <pc:spChg chg="add mod ord">
          <ac:chgData name="Pernicová Kateřina Ing" userId="372c945c-626b-4e94-8fe0-5c985b07ae26" providerId="ADAL" clId="{9825D570-ACB8-435B-BDFD-A828D75CA18D}" dt="2024-01-11T16:51:10.167" v="231" actId="164"/>
          <ac:spMkLst>
            <pc:docMk/>
            <pc:sldMk cId="882116612" sldId="271"/>
            <ac:spMk id="39" creationId="{F71817EC-4712-1EDA-D90B-337D37127622}"/>
          </ac:spMkLst>
        </pc:spChg>
        <pc:spChg chg="add mod ord">
          <ac:chgData name="Pernicová Kateřina Ing" userId="372c945c-626b-4e94-8fe0-5c985b07ae26" providerId="ADAL" clId="{9825D570-ACB8-435B-BDFD-A828D75CA18D}" dt="2024-01-11T16:51:13.941" v="232" actId="164"/>
          <ac:spMkLst>
            <pc:docMk/>
            <pc:sldMk cId="882116612" sldId="271"/>
            <ac:spMk id="40" creationId="{BD47A5D1-70B2-6FD3-F31C-61DABA511314}"/>
          </ac:spMkLst>
        </pc:spChg>
        <pc:grpChg chg="add del mod">
          <ac:chgData name="Pernicová Kateřina Ing" userId="372c945c-626b-4e94-8fe0-5c985b07ae26" providerId="ADAL" clId="{9825D570-ACB8-435B-BDFD-A828D75CA18D}" dt="2024-01-11T16:40:32.290" v="29" actId="478"/>
          <ac:grpSpMkLst>
            <pc:docMk/>
            <pc:sldMk cId="882116612" sldId="271"/>
            <ac:grpSpMk id="10" creationId="{279C3B32-569B-99DD-50EE-BC8A2B33FA9D}"/>
          </ac:grpSpMkLst>
        </pc:grpChg>
        <pc:grpChg chg="mod">
          <ac:chgData name="Pernicová Kateřina Ing" userId="372c945c-626b-4e94-8fe0-5c985b07ae26" providerId="ADAL" clId="{9825D570-ACB8-435B-BDFD-A828D75CA18D}" dt="2024-01-11T16:40:17.419" v="25"/>
          <ac:grpSpMkLst>
            <pc:docMk/>
            <pc:sldMk cId="882116612" sldId="271"/>
            <ac:grpSpMk id="11" creationId="{1F9DC793-FAAB-E113-590E-FDE4D254DAE2}"/>
          </ac:grpSpMkLst>
        </pc:grpChg>
        <pc:grpChg chg="add del mod">
          <ac:chgData name="Pernicová Kateřina Ing" userId="372c945c-626b-4e94-8fe0-5c985b07ae26" providerId="ADAL" clId="{9825D570-ACB8-435B-BDFD-A828D75CA18D}" dt="2024-01-11T16:44:01.330" v="161" actId="165"/>
          <ac:grpSpMkLst>
            <pc:docMk/>
            <pc:sldMk cId="882116612" sldId="271"/>
            <ac:grpSpMk id="27" creationId="{AECBB8F6-0B61-B104-DFCD-A875DBB892F0}"/>
          </ac:grpSpMkLst>
        </pc:grpChg>
        <pc:grpChg chg="add del mod">
          <ac:chgData name="Pernicová Kateřina Ing" userId="372c945c-626b-4e94-8fe0-5c985b07ae26" providerId="ADAL" clId="{9825D570-ACB8-435B-BDFD-A828D75CA18D}" dt="2024-01-11T16:49:51.506" v="208" actId="165"/>
          <ac:grpSpMkLst>
            <pc:docMk/>
            <pc:sldMk cId="882116612" sldId="271"/>
            <ac:grpSpMk id="36" creationId="{9FED7C3E-E393-156B-9A5A-040903345BBA}"/>
          </ac:grpSpMkLst>
        </pc:grpChg>
        <pc:grpChg chg="add del mod">
          <ac:chgData name="Pernicová Kateřina Ing" userId="372c945c-626b-4e94-8fe0-5c985b07ae26" providerId="ADAL" clId="{9825D570-ACB8-435B-BDFD-A828D75CA18D}" dt="2024-01-11T16:50:04.170" v="212" actId="165"/>
          <ac:grpSpMkLst>
            <pc:docMk/>
            <pc:sldMk cId="882116612" sldId="271"/>
            <ac:grpSpMk id="37" creationId="{296C876B-62A4-732F-82F5-9B87B31147B0}"/>
          </ac:grpSpMkLst>
        </pc:grpChg>
        <pc:grpChg chg="add del mod">
          <ac:chgData name="Pernicová Kateřina Ing" userId="372c945c-626b-4e94-8fe0-5c985b07ae26" providerId="ADAL" clId="{9825D570-ACB8-435B-BDFD-A828D75CA18D}" dt="2024-01-11T16:50:07.154" v="213" actId="165"/>
          <ac:grpSpMkLst>
            <pc:docMk/>
            <pc:sldMk cId="882116612" sldId="271"/>
            <ac:grpSpMk id="38" creationId="{E31DE90C-1596-A12E-AEFB-EB3F0C07F5D9}"/>
          </ac:grpSpMkLst>
        </pc:grpChg>
        <pc:grpChg chg="add mod">
          <ac:chgData name="Pernicová Kateřina Ing" userId="372c945c-626b-4e94-8fe0-5c985b07ae26" providerId="ADAL" clId="{9825D570-ACB8-435B-BDFD-A828D75CA18D}" dt="2024-01-11T16:51:06.419" v="230" actId="164"/>
          <ac:grpSpMkLst>
            <pc:docMk/>
            <pc:sldMk cId="882116612" sldId="271"/>
            <ac:grpSpMk id="41" creationId="{25EA71D2-FBD1-D8FB-8CD9-B393B96EB37A}"/>
          </ac:grpSpMkLst>
        </pc:grpChg>
        <pc:grpChg chg="add mod ord">
          <ac:chgData name="Pernicová Kateřina Ing" userId="372c945c-626b-4e94-8fe0-5c985b07ae26" providerId="ADAL" clId="{9825D570-ACB8-435B-BDFD-A828D75CA18D}" dt="2024-01-11T16:55:29.832" v="255" actId="167"/>
          <ac:grpSpMkLst>
            <pc:docMk/>
            <pc:sldMk cId="882116612" sldId="271"/>
            <ac:grpSpMk id="42" creationId="{964596FF-6F45-F713-907A-DC42315F78CA}"/>
          </ac:grpSpMkLst>
        </pc:grpChg>
        <pc:grpChg chg="add mod">
          <ac:chgData name="Pernicová Kateřina Ing" userId="372c945c-626b-4e94-8fe0-5c985b07ae26" providerId="ADAL" clId="{9825D570-ACB8-435B-BDFD-A828D75CA18D}" dt="2024-01-11T16:51:13.941" v="232" actId="164"/>
          <ac:grpSpMkLst>
            <pc:docMk/>
            <pc:sldMk cId="882116612" sldId="271"/>
            <ac:grpSpMk id="43" creationId="{AE75D5E7-F5A9-FA6B-2AFD-861367585F17}"/>
          </ac:grpSpMkLst>
        </pc:grpChg>
        <pc:picChg chg="mod">
          <ac:chgData name="Pernicová Kateřina Ing" userId="372c945c-626b-4e94-8fe0-5c985b07ae26" providerId="ADAL" clId="{9825D570-ACB8-435B-BDFD-A828D75CA18D}" dt="2024-01-11T16:40:17.419" v="25"/>
          <ac:picMkLst>
            <pc:docMk/>
            <pc:sldMk cId="882116612" sldId="271"/>
            <ac:picMk id="12" creationId="{648B54DD-8A88-62BB-2E6B-DBF4F8B92F8A}"/>
          </ac:picMkLst>
        </pc:picChg>
        <pc:picChg chg="mod">
          <ac:chgData name="Pernicová Kateřina Ing" userId="372c945c-626b-4e94-8fe0-5c985b07ae26" providerId="ADAL" clId="{9825D570-ACB8-435B-BDFD-A828D75CA18D}" dt="2024-01-11T16:40:17.419" v="25"/>
          <ac:picMkLst>
            <pc:docMk/>
            <pc:sldMk cId="882116612" sldId="271"/>
            <ac:picMk id="13" creationId="{9C1F992C-7FF0-6F8F-B139-F05CE743DCF2}"/>
          </ac:picMkLst>
        </pc:picChg>
        <pc:picChg chg="mod">
          <ac:chgData name="Pernicová Kateřina Ing" userId="372c945c-626b-4e94-8fe0-5c985b07ae26" providerId="ADAL" clId="{9825D570-ACB8-435B-BDFD-A828D75CA18D}" dt="2024-01-11T16:40:17.419" v="25"/>
          <ac:picMkLst>
            <pc:docMk/>
            <pc:sldMk cId="882116612" sldId="271"/>
            <ac:picMk id="14" creationId="{A8C9DD72-CA32-34AE-FF79-EE3C2CE3CD75}"/>
          </ac:picMkLst>
        </pc:picChg>
        <pc:picChg chg="mod">
          <ac:chgData name="Pernicová Kateřina Ing" userId="372c945c-626b-4e94-8fe0-5c985b07ae26" providerId="ADAL" clId="{9825D570-ACB8-435B-BDFD-A828D75CA18D}" dt="2024-01-11T16:40:17.419" v="25"/>
          <ac:picMkLst>
            <pc:docMk/>
            <pc:sldMk cId="882116612" sldId="271"/>
            <ac:picMk id="15" creationId="{23D1A694-8795-493F-5193-E6F8EF6658B2}"/>
          </ac:picMkLst>
        </pc:picChg>
        <pc:picChg chg="mod">
          <ac:chgData name="Pernicová Kateřina Ing" userId="372c945c-626b-4e94-8fe0-5c985b07ae26" providerId="ADAL" clId="{9825D570-ACB8-435B-BDFD-A828D75CA18D}" dt="2024-01-11T16:40:17.419" v="25"/>
          <ac:picMkLst>
            <pc:docMk/>
            <pc:sldMk cId="882116612" sldId="271"/>
            <ac:picMk id="16" creationId="{BBECB2BE-F021-2C30-84E8-8920EE21841E}"/>
          </ac:picMkLst>
        </pc:picChg>
        <pc:picChg chg="mod">
          <ac:chgData name="Pernicová Kateřina Ing" userId="372c945c-626b-4e94-8fe0-5c985b07ae26" providerId="ADAL" clId="{9825D570-ACB8-435B-BDFD-A828D75CA18D}" dt="2024-01-11T16:40:17.419" v="25"/>
          <ac:picMkLst>
            <pc:docMk/>
            <pc:sldMk cId="882116612" sldId="271"/>
            <ac:picMk id="17" creationId="{9F0EF638-04B1-4C71-1C60-9C9870ED79D2}"/>
          </ac:picMkLst>
        </pc:picChg>
        <pc:picChg chg="mod">
          <ac:chgData name="Pernicová Kateřina Ing" userId="372c945c-626b-4e94-8fe0-5c985b07ae26" providerId="ADAL" clId="{9825D570-ACB8-435B-BDFD-A828D75CA18D}" dt="2024-01-11T16:40:17.419" v="25"/>
          <ac:picMkLst>
            <pc:docMk/>
            <pc:sldMk cId="882116612" sldId="271"/>
            <ac:picMk id="19" creationId="{72358FA4-0108-9DF7-0E74-B1443083B096}"/>
          </ac:picMkLst>
        </pc:picChg>
        <pc:picChg chg="mod">
          <ac:chgData name="Pernicová Kateřina Ing" userId="372c945c-626b-4e94-8fe0-5c985b07ae26" providerId="ADAL" clId="{9825D570-ACB8-435B-BDFD-A828D75CA18D}" dt="2024-01-11T16:40:17.419" v="25"/>
          <ac:picMkLst>
            <pc:docMk/>
            <pc:sldMk cId="882116612" sldId="271"/>
            <ac:picMk id="20" creationId="{21BF5377-FF32-0DE2-2ED6-596A46880B73}"/>
          </ac:picMkLst>
        </pc:picChg>
      </pc:sldChg>
      <pc:sldChg chg="modTransition">
        <pc:chgData name="Pernicová Kateřina Ing" userId="372c945c-626b-4e94-8fe0-5c985b07ae26" providerId="ADAL" clId="{9825D570-ACB8-435B-BDFD-A828D75CA18D}" dt="2024-01-12T04:35:36.268" v="610"/>
        <pc:sldMkLst>
          <pc:docMk/>
          <pc:sldMk cId="868272873" sldId="272"/>
        </pc:sldMkLst>
      </pc:sldChg>
      <pc:sldChg chg="addSp modSp mod modTransition">
        <pc:chgData name="Pernicová Kateřina Ing" userId="372c945c-626b-4e94-8fe0-5c985b07ae26" providerId="ADAL" clId="{9825D570-ACB8-435B-BDFD-A828D75CA18D}" dt="2024-01-12T04:35:44.533" v="612"/>
        <pc:sldMkLst>
          <pc:docMk/>
          <pc:sldMk cId="3780044332" sldId="273"/>
        </pc:sldMkLst>
        <pc:spChg chg="mod">
          <ac:chgData name="Pernicová Kateřina Ing" userId="372c945c-626b-4e94-8fe0-5c985b07ae26" providerId="ADAL" clId="{9825D570-ACB8-435B-BDFD-A828D75CA18D}" dt="2024-01-12T04:34:29.732" v="603" actId="14100"/>
          <ac:spMkLst>
            <pc:docMk/>
            <pc:sldMk cId="3780044332" sldId="273"/>
            <ac:spMk id="3" creationId="{7485BD7D-6510-3449-24E9-B31835191952}"/>
          </ac:spMkLst>
        </pc:spChg>
        <pc:picChg chg="add mod">
          <ac:chgData name="Pernicová Kateřina Ing" userId="372c945c-626b-4e94-8fe0-5c985b07ae26" providerId="ADAL" clId="{9825D570-ACB8-435B-BDFD-A828D75CA18D}" dt="2024-01-12T04:34:42.603" v="605"/>
          <ac:picMkLst>
            <pc:docMk/>
            <pc:sldMk cId="3780044332" sldId="273"/>
            <ac:picMk id="1026" creationId="{78D8A0E9-7868-61FA-556B-E9485CEAEC06}"/>
          </ac:picMkLst>
        </pc:picChg>
      </pc:sldChg>
      <pc:sldChg chg="add modTransition">
        <pc:chgData name="Pernicová Kateřina Ing" userId="372c945c-626b-4e94-8fe0-5c985b07ae26" providerId="ADAL" clId="{9825D570-ACB8-435B-BDFD-A828D75CA18D}" dt="2024-01-12T04:36:04.895" v="614"/>
        <pc:sldMkLst>
          <pc:docMk/>
          <pc:sldMk cId="1735330555" sldId="274"/>
        </pc:sldMkLst>
      </pc:sldChg>
      <pc:sldChg chg="add">
        <pc:chgData name="Pernicová Kateřina Ing" userId="372c945c-626b-4e94-8fe0-5c985b07ae26" providerId="ADAL" clId="{9825D570-ACB8-435B-BDFD-A828D75CA18D}" dt="2024-01-11T16:38:26.783" v="2"/>
        <pc:sldMkLst>
          <pc:docMk/>
          <pc:sldMk cId="2915958996" sldId="275"/>
        </pc:sldMkLst>
      </pc:sldChg>
      <pc:sldChg chg="add">
        <pc:chgData name="Pernicová Kateřina Ing" userId="372c945c-626b-4e94-8fe0-5c985b07ae26" providerId="ADAL" clId="{9825D570-ACB8-435B-BDFD-A828D75CA18D}" dt="2024-01-11T16:38:26.783" v="2"/>
        <pc:sldMkLst>
          <pc:docMk/>
          <pc:sldMk cId="1400894065" sldId="276"/>
        </pc:sldMkLst>
      </pc:sldChg>
      <pc:sldChg chg="add">
        <pc:chgData name="Pernicová Kateřina Ing" userId="372c945c-626b-4e94-8fe0-5c985b07ae26" providerId="ADAL" clId="{9825D570-ACB8-435B-BDFD-A828D75CA18D}" dt="2024-01-11T16:38:26.783" v="2"/>
        <pc:sldMkLst>
          <pc:docMk/>
          <pc:sldMk cId="3628999720" sldId="277"/>
        </pc:sldMkLst>
      </pc:sldChg>
      <pc:sldChg chg="add">
        <pc:chgData name="Pernicová Kateřina Ing" userId="372c945c-626b-4e94-8fe0-5c985b07ae26" providerId="ADAL" clId="{9825D570-ACB8-435B-BDFD-A828D75CA18D}" dt="2024-01-11T16:38:26.783" v="2"/>
        <pc:sldMkLst>
          <pc:docMk/>
          <pc:sldMk cId="3306110841" sldId="278"/>
        </pc:sldMkLst>
      </pc:sldChg>
      <pc:sldChg chg="add">
        <pc:chgData name="Pernicová Kateřina Ing" userId="372c945c-626b-4e94-8fe0-5c985b07ae26" providerId="ADAL" clId="{9825D570-ACB8-435B-BDFD-A828D75CA18D}" dt="2024-01-11T16:38:26.783" v="2"/>
        <pc:sldMkLst>
          <pc:docMk/>
          <pc:sldMk cId="1966930750" sldId="279"/>
        </pc:sldMkLst>
      </pc:sldChg>
      <pc:sldChg chg="add">
        <pc:chgData name="Pernicová Kateřina Ing" userId="372c945c-626b-4e94-8fe0-5c985b07ae26" providerId="ADAL" clId="{9825D570-ACB8-435B-BDFD-A828D75CA18D}" dt="2024-01-11T16:38:26.783" v="2"/>
        <pc:sldMkLst>
          <pc:docMk/>
          <pc:sldMk cId="3925846157" sldId="280"/>
        </pc:sldMkLst>
      </pc:sldChg>
      <pc:sldChg chg="addSp modSp add mod">
        <pc:chgData name="Pernicová Kateřina Ing" userId="372c945c-626b-4e94-8fe0-5c985b07ae26" providerId="ADAL" clId="{9825D570-ACB8-435B-BDFD-A828D75CA18D}" dt="2024-01-12T04:19:29.007" v="525" actId="1076"/>
        <pc:sldMkLst>
          <pc:docMk/>
          <pc:sldMk cId="1854963073" sldId="281"/>
        </pc:sldMkLst>
        <pc:picChg chg="add mod">
          <ac:chgData name="Pernicová Kateřina Ing" userId="372c945c-626b-4e94-8fe0-5c985b07ae26" providerId="ADAL" clId="{9825D570-ACB8-435B-BDFD-A828D75CA18D}" dt="2024-01-12T04:19:29.007" v="525" actId="1076"/>
          <ac:picMkLst>
            <pc:docMk/>
            <pc:sldMk cId="1854963073" sldId="281"/>
            <ac:picMk id="3" creationId="{0446BEAC-90E4-8642-A58D-BDC1FAB43279}"/>
          </ac:picMkLst>
        </pc:picChg>
      </pc:sldChg>
      <pc:sldChg chg="addSp delSp modSp add mod">
        <pc:chgData name="Pernicová Kateřina Ing" userId="372c945c-626b-4e94-8fe0-5c985b07ae26" providerId="ADAL" clId="{9825D570-ACB8-435B-BDFD-A828D75CA18D}" dt="2024-01-12T04:18:47.844" v="518" actId="29295"/>
        <pc:sldMkLst>
          <pc:docMk/>
          <pc:sldMk cId="618905449" sldId="282"/>
        </pc:sldMkLst>
        <pc:spChg chg="mod">
          <ac:chgData name="Pernicová Kateřina Ing" userId="372c945c-626b-4e94-8fe0-5c985b07ae26" providerId="ADAL" clId="{9825D570-ACB8-435B-BDFD-A828D75CA18D}" dt="2024-01-12T03:49:19.256" v="292" actId="20577"/>
          <ac:spMkLst>
            <pc:docMk/>
            <pc:sldMk cId="618905449" sldId="282"/>
            <ac:spMk id="2" creationId="{6855505F-543F-AEF3-21C5-E2F787DE5D4F}"/>
          </ac:spMkLst>
        </pc:spChg>
        <pc:spChg chg="add mod">
          <ac:chgData name="Pernicová Kateřina Ing" userId="372c945c-626b-4e94-8fe0-5c985b07ae26" providerId="ADAL" clId="{9825D570-ACB8-435B-BDFD-A828D75CA18D}" dt="2024-01-12T03:59:22.904" v="372" actId="1076"/>
          <ac:spMkLst>
            <pc:docMk/>
            <pc:sldMk cId="618905449" sldId="282"/>
            <ac:spMk id="6" creationId="{CF8CEE54-625A-1448-81D5-3DA987419ED5}"/>
          </ac:spMkLst>
        </pc:spChg>
        <pc:spChg chg="del">
          <ac:chgData name="Pernicová Kateřina Ing" userId="372c945c-626b-4e94-8fe0-5c985b07ae26" providerId="ADAL" clId="{9825D570-ACB8-435B-BDFD-A828D75CA18D}" dt="2024-01-12T03:49:29.961" v="293" actId="478"/>
          <ac:spMkLst>
            <pc:docMk/>
            <pc:sldMk cId="618905449" sldId="282"/>
            <ac:spMk id="8" creationId="{09DB67BA-AEE5-343B-80D7-F79160880600}"/>
          </ac:spMkLst>
        </pc:spChg>
        <pc:spChg chg="add mod">
          <ac:chgData name="Pernicová Kateřina Ing" userId="372c945c-626b-4e94-8fe0-5c985b07ae26" providerId="ADAL" clId="{9825D570-ACB8-435B-BDFD-A828D75CA18D}" dt="2024-01-12T03:56:38.736" v="339" actId="14100"/>
          <ac:spMkLst>
            <pc:docMk/>
            <pc:sldMk cId="618905449" sldId="282"/>
            <ac:spMk id="9" creationId="{DA794062-384F-E56F-B9F7-AB278D8BF8F9}"/>
          </ac:spMkLst>
        </pc:spChg>
        <pc:spChg chg="del">
          <ac:chgData name="Pernicová Kateřina Ing" userId="372c945c-626b-4e94-8fe0-5c985b07ae26" providerId="ADAL" clId="{9825D570-ACB8-435B-BDFD-A828D75CA18D}" dt="2024-01-12T03:49:29.961" v="293" actId="478"/>
          <ac:spMkLst>
            <pc:docMk/>
            <pc:sldMk cId="618905449" sldId="282"/>
            <ac:spMk id="10" creationId="{D68A73AC-338F-B4C4-902E-98E3F98C5CD6}"/>
          </ac:spMkLst>
        </pc:spChg>
        <pc:spChg chg="del">
          <ac:chgData name="Pernicová Kateřina Ing" userId="372c945c-626b-4e94-8fe0-5c985b07ae26" providerId="ADAL" clId="{9825D570-ACB8-435B-BDFD-A828D75CA18D}" dt="2024-01-12T03:49:29.961" v="293" actId="478"/>
          <ac:spMkLst>
            <pc:docMk/>
            <pc:sldMk cId="618905449" sldId="282"/>
            <ac:spMk id="14" creationId="{07DC9A7C-0535-3887-1D12-052C8265C240}"/>
          </ac:spMkLst>
        </pc:spChg>
        <pc:spChg chg="del">
          <ac:chgData name="Pernicová Kateřina Ing" userId="372c945c-626b-4e94-8fe0-5c985b07ae26" providerId="ADAL" clId="{9825D570-ACB8-435B-BDFD-A828D75CA18D}" dt="2024-01-12T03:49:29.961" v="293" actId="478"/>
          <ac:spMkLst>
            <pc:docMk/>
            <pc:sldMk cId="618905449" sldId="282"/>
            <ac:spMk id="16" creationId="{C74516A4-5E0E-4EB4-522D-5135F11E33E6}"/>
          </ac:spMkLst>
        </pc:spChg>
        <pc:spChg chg="mod topLvl">
          <ac:chgData name="Pernicová Kateřina Ing" userId="372c945c-626b-4e94-8fe0-5c985b07ae26" providerId="ADAL" clId="{9825D570-ACB8-435B-BDFD-A828D75CA18D}" dt="2024-01-12T04:06:10.564" v="433" actId="164"/>
          <ac:spMkLst>
            <pc:docMk/>
            <pc:sldMk cId="618905449" sldId="282"/>
            <ac:spMk id="17" creationId="{8D0B2A34-3380-1E3E-5139-3832FC8B6942}"/>
          </ac:spMkLst>
        </pc:spChg>
        <pc:spChg chg="add mod">
          <ac:chgData name="Pernicová Kateřina Ing" userId="372c945c-626b-4e94-8fe0-5c985b07ae26" providerId="ADAL" clId="{9825D570-ACB8-435B-BDFD-A828D75CA18D}" dt="2024-01-12T03:58:18.935" v="358" actId="20577"/>
          <ac:spMkLst>
            <pc:docMk/>
            <pc:sldMk cId="618905449" sldId="282"/>
            <ac:spMk id="20" creationId="{2BBEB7F9-CC5A-4DE9-0262-ACD6651A877B}"/>
          </ac:spMkLst>
        </pc:spChg>
        <pc:spChg chg="del">
          <ac:chgData name="Pernicová Kateřina Ing" userId="372c945c-626b-4e94-8fe0-5c985b07ae26" providerId="ADAL" clId="{9825D570-ACB8-435B-BDFD-A828D75CA18D}" dt="2024-01-12T03:49:29.961" v="293" actId="478"/>
          <ac:spMkLst>
            <pc:docMk/>
            <pc:sldMk cId="618905449" sldId="282"/>
            <ac:spMk id="24" creationId="{F90036BD-322A-6271-33E8-8D6BC5911614}"/>
          </ac:spMkLst>
        </pc:spChg>
        <pc:spChg chg="add mod">
          <ac:chgData name="Pernicová Kateřina Ing" userId="372c945c-626b-4e94-8fe0-5c985b07ae26" providerId="ADAL" clId="{9825D570-ACB8-435B-BDFD-A828D75CA18D}" dt="2024-01-12T03:56:49.353" v="341" actId="1076"/>
          <ac:spMkLst>
            <pc:docMk/>
            <pc:sldMk cId="618905449" sldId="282"/>
            <ac:spMk id="27" creationId="{0C44D922-AC4A-D2C0-B602-A80681EEC955}"/>
          </ac:spMkLst>
        </pc:spChg>
        <pc:spChg chg="del">
          <ac:chgData name="Pernicová Kateřina Ing" userId="372c945c-626b-4e94-8fe0-5c985b07ae26" providerId="ADAL" clId="{9825D570-ACB8-435B-BDFD-A828D75CA18D}" dt="2024-01-12T03:49:29.961" v="293" actId="478"/>
          <ac:spMkLst>
            <pc:docMk/>
            <pc:sldMk cId="618905449" sldId="282"/>
            <ac:spMk id="28" creationId="{EFCF7947-8F20-2B2A-1E14-9976FEAD699E}"/>
          </ac:spMkLst>
        </pc:spChg>
        <pc:spChg chg="add mod">
          <ac:chgData name="Pernicová Kateřina Ing" userId="372c945c-626b-4e94-8fe0-5c985b07ae26" providerId="ADAL" clId="{9825D570-ACB8-435B-BDFD-A828D75CA18D}" dt="2024-01-12T03:57:31.572" v="347" actId="1076"/>
          <ac:spMkLst>
            <pc:docMk/>
            <pc:sldMk cId="618905449" sldId="282"/>
            <ac:spMk id="31" creationId="{068E9788-2CDD-A4EC-7BDC-4D7C0BB4C66F}"/>
          </ac:spMkLst>
        </pc:spChg>
        <pc:spChg chg="del">
          <ac:chgData name="Pernicová Kateřina Ing" userId="372c945c-626b-4e94-8fe0-5c985b07ae26" providerId="ADAL" clId="{9825D570-ACB8-435B-BDFD-A828D75CA18D}" dt="2024-01-12T03:49:29.961" v="293" actId="478"/>
          <ac:spMkLst>
            <pc:docMk/>
            <pc:sldMk cId="618905449" sldId="282"/>
            <ac:spMk id="32" creationId="{558900FC-1323-3F6B-39E3-98888AA74DE7}"/>
          </ac:spMkLst>
        </pc:spChg>
        <pc:spChg chg="add mod">
          <ac:chgData name="Pernicová Kateřina Ing" userId="372c945c-626b-4e94-8fe0-5c985b07ae26" providerId="ADAL" clId="{9825D570-ACB8-435B-BDFD-A828D75CA18D}" dt="2024-01-12T03:58:03.111" v="356" actId="14100"/>
          <ac:spMkLst>
            <pc:docMk/>
            <pc:sldMk cId="618905449" sldId="282"/>
            <ac:spMk id="35" creationId="{CBBF9666-E625-8181-0428-75B685B9A9CE}"/>
          </ac:spMkLst>
        </pc:spChg>
        <pc:spChg chg="del mod">
          <ac:chgData name="Pernicová Kateřina Ing" userId="372c945c-626b-4e94-8fe0-5c985b07ae26" providerId="ADAL" clId="{9825D570-ACB8-435B-BDFD-A828D75CA18D}" dt="2024-01-12T03:49:34.703" v="295" actId="478"/>
          <ac:spMkLst>
            <pc:docMk/>
            <pc:sldMk cId="618905449" sldId="282"/>
            <ac:spMk id="36" creationId="{641F46F8-22CD-A3BB-74CC-C7CCF2B34ED4}"/>
          </ac:spMkLst>
        </pc:spChg>
        <pc:spChg chg="add mod">
          <ac:chgData name="Pernicová Kateřina Ing" userId="372c945c-626b-4e94-8fe0-5c985b07ae26" providerId="ADAL" clId="{9825D570-ACB8-435B-BDFD-A828D75CA18D}" dt="2024-01-12T03:59:18.631" v="371" actId="1076"/>
          <ac:spMkLst>
            <pc:docMk/>
            <pc:sldMk cId="618905449" sldId="282"/>
            <ac:spMk id="40" creationId="{C9DD3B73-B3C9-8E2D-9E95-BCB78CFEE242}"/>
          </ac:spMkLst>
        </pc:spChg>
        <pc:spChg chg="add del">
          <ac:chgData name="Pernicová Kateřina Ing" userId="372c945c-626b-4e94-8fe0-5c985b07ae26" providerId="ADAL" clId="{9825D570-ACB8-435B-BDFD-A828D75CA18D}" dt="2024-01-12T03:59:05.301" v="368" actId="478"/>
          <ac:spMkLst>
            <pc:docMk/>
            <pc:sldMk cId="618905449" sldId="282"/>
            <ac:spMk id="42" creationId="{D9C8E315-BD3F-3F0E-D298-E6EC668F7A9D}"/>
          </ac:spMkLst>
        </pc:spChg>
        <pc:grpChg chg="del mod topLvl">
          <ac:chgData name="Pernicová Kateřina Ing" userId="372c945c-626b-4e94-8fe0-5c985b07ae26" providerId="ADAL" clId="{9825D570-ACB8-435B-BDFD-A828D75CA18D}" dt="2024-01-12T03:50:52.356" v="308" actId="165"/>
          <ac:grpSpMkLst>
            <pc:docMk/>
            <pc:sldMk cId="618905449" sldId="282"/>
            <ac:grpSpMk id="5" creationId="{B3FEFE1F-7FB5-F57D-547D-54AF39175B32}"/>
          </ac:grpSpMkLst>
        </pc:grpChg>
        <pc:grpChg chg="del">
          <ac:chgData name="Pernicová Kateřina Ing" userId="372c945c-626b-4e94-8fe0-5c985b07ae26" providerId="ADAL" clId="{9825D570-ACB8-435B-BDFD-A828D75CA18D}" dt="2024-01-12T03:50:44.536" v="307" actId="165"/>
          <ac:grpSpMkLst>
            <pc:docMk/>
            <pc:sldMk cId="618905449" sldId="282"/>
            <ac:grpSpMk id="39" creationId="{050DD774-5233-F362-9919-1EE5DEE11C9C}"/>
          </ac:grpSpMkLst>
        </pc:grpChg>
        <pc:grpChg chg="add mod">
          <ac:chgData name="Pernicová Kateřina Ing" userId="372c945c-626b-4e94-8fe0-5c985b07ae26" providerId="ADAL" clId="{9825D570-ACB8-435B-BDFD-A828D75CA18D}" dt="2024-01-12T04:07:04.336" v="439" actId="1076"/>
          <ac:grpSpMkLst>
            <pc:docMk/>
            <pc:sldMk cId="618905449" sldId="282"/>
            <ac:grpSpMk id="56" creationId="{326C735F-3818-F4BC-BC6C-F8ACEFCE07C2}"/>
          </ac:grpSpMkLst>
        </pc:grpChg>
        <pc:picChg chg="del mod topLvl">
          <ac:chgData name="Pernicová Kateřina Ing" userId="372c945c-626b-4e94-8fe0-5c985b07ae26" providerId="ADAL" clId="{9825D570-ACB8-435B-BDFD-A828D75CA18D}" dt="2024-01-12T04:01:39.935" v="390" actId="478"/>
          <ac:picMkLst>
            <pc:docMk/>
            <pc:sldMk cId="618905449" sldId="282"/>
            <ac:picMk id="12" creationId="{6EB25AD4-C499-C64F-D402-DEB83BE18A9D}"/>
          </ac:picMkLst>
        </pc:picChg>
        <pc:picChg chg="add del mod">
          <ac:chgData name="Pernicová Kateřina Ing" userId="372c945c-626b-4e94-8fe0-5c985b07ae26" providerId="ADAL" clId="{9825D570-ACB8-435B-BDFD-A828D75CA18D}" dt="2024-01-12T03:55:13.970" v="323" actId="478"/>
          <ac:picMkLst>
            <pc:docMk/>
            <pc:sldMk cId="618905449" sldId="282"/>
            <ac:picMk id="13" creationId="{37E5AAED-73A2-ACD8-151C-C1685F553AC1}"/>
          </ac:picMkLst>
        </pc:picChg>
        <pc:picChg chg="del mod topLvl">
          <ac:chgData name="Pernicová Kateřina Ing" userId="372c945c-626b-4e94-8fe0-5c985b07ae26" providerId="ADAL" clId="{9825D570-ACB8-435B-BDFD-A828D75CA18D}" dt="2024-01-12T04:03:10.198" v="405" actId="478"/>
          <ac:picMkLst>
            <pc:docMk/>
            <pc:sldMk cId="618905449" sldId="282"/>
            <ac:picMk id="18" creationId="{93B7626F-10F6-77E6-BFBF-AC86343E28E9}"/>
          </ac:picMkLst>
        </pc:picChg>
        <pc:picChg chg="del mod topLvl">
          <ac:chgData name="Pernicová Kateřina Ing" userId="372c945c-626b-4e94-8fe0-5c985b07ae26" providerId="ADAL" clId="{9825D570-ACB8-435B-BDFD-A828D75CA18D}" dt="2024-01-12T03:59:56.523" v="375" actId="478"/>
          <ac:picMkLst>
            <pc:docMk/>
            <pc:sldMk cId="618905449" sldId="282"/>
            <ac:picMk id="19" creationId="{9D1DBF54-891F-ABB3-ABB9-7C92AF507FF7}"/>
          </ac:picMkLst>
        </pc:picChg>
        <pc:picChg chg="add mod">
          <ac:chgData name="Pernicová Kateřina Ing" userId="372c945c-626b-4e94-8fe0-5c985b07ae26" providerId="ADAL" clId="{9825D570-ACB8-435B-BDFD-A828D75CA18D}" dt="2024-01-12T04:06:10.564" v="433" actId="164"/>
          <ac:picMkLst>
            <pc:docMk/>
            <pc:sldMk cId="618905449" sldId="282"/>
            <ac:picMk id="22" creationId="{6F957586-E309-B8FD-4EFA-87A6F5A1299A}"/>
          </ac:picMkLst>
        </pc:picChg>
        <pc:picChg chg="del mod topLvl">
          <ac:chgData name="Pernicová Kateřina Ing" userId="372c945c-626b-4e94-8fe0-5c985b07ae26" providerId="ADAL" clId="{9825D570-ACB8-435B-BDFD-A828D75CA18D}" dt="2024-01-12T04:00:16.553" v="381" actId="478"/>
          <ac:picMkLst>
            <pc:docMk/>
            <pc:sldMk cId="618905449" sldId="282"/>
            <ac:picMk id="23" creationId="{889C4C06-0EF6-6FD0-9617-BA5D8C3C09A6}"/>
          </ac:picMkLst>
        </pc:picChg>
        <pc:picChg chg="del mod topLvl">
          <ac:chgData name="Pernicová Kateřina Ing" userId="372c945c-626b-4e94-8fe0-5c985b07ae26" providerId="ADAL" clId="{9825D570-ACB8-435B-BDFD-A828D75CA18D}" dt="2024-01-12T04:03:44.532" v="412" actId="478"/>
          <ac:picMkLst>
            <pc:docMk/>
            <pc:sldMk cId="618905449" sldId="282"/>
            <ac:picMk id="26" creationId="{E5249360-B37B-A6D9-E083-49B227D06BC8}"/>
          </ac:picMkLst>
        </pc:picChg>
        <pc:picChg chg="del mod topLvl">
          <ac:chgData name="Pernicová Kateřina Ing" userId="372c945c-626b-4e94-8fe0-5c985b07ae26" providerId="ADAL" clId="{9825D570-ACB8-435B-BDFD-A828D75CA18D}" dt="2024-01-12T04:04:29.447" v="420" actId="478"/>
          <ac:picMkLst>
            <pc:docMk/>
            <pc:sldMk cId="618905449" sldId="282"/>
            <ac:picMk id="30" creationId="{585EDAB7-EFFA-9770-9A32-6EEC31DEF997}"/>
          </ac:picMkLst>
        </pc:picChg>
        <pc:picChg chg="del mod topLvl">
          <ac:chgData name="Pernicová Kateřina Ing" userId="372c945c-626b-4e94-8fe0-5c985b07ae26" providerId="ADAL" clId="{9825D570-ACB8-435B-BDFD-A828D75CA18D}" dt="2024-01-12T04:04:58.536" v="424" actId="478"/>
          <ac:picMkLst>
            <pc:docMk/>
            <pc:sldMk cId="618905449" sldId="282"/>
            <ac:picMk id="34" creationId="{64FBF59B-10EE-F635-D953-2F1564371AAE}"/>
          </ac:picMkLst>
        </pc:picChg>
        <pc:picChg chg="del mod topLvl">
          <ac:chgData name="Pernicová Kateřina Ing" userId="372c945c-626b-4e94-8fe0-5c985b07ae26" providerId="ADAL" clId="{9825D570-ACB8-435B-BDFD-A828D75CA18D}" dt="2024-01-12T03:51:03.135" v="309" actId="478"/>
          <ac:picMkLst>
            <pc:docMk/>
            <pc:sldMk cId="618905449" sldId="282"/>
            <ac:picMk id="38" creationId="{CE3C0135-E13A-1710-6CF6-EB31BE837C3F}"/>
          </ac:picMkLst>
        </pc:picChg>
        <pc:picChg chg="add mod">
          <ac:chgData name="Pernicová Kateřina Ing" userId="372c945c-626b-4e94-8fe0-5c985b07ae26" providerId="ADAL" clId="{9825D570-ACB8-435B-BDFD-A828D75CA18D}" dt="2024-01-12T04:06:10.564" v="433" actId="164"/>
          <ac:picMkLst>
            <pc:docMk/>
            <pc:sldMk cId="618905449" sldId="282"/>
            <ac:picMk id="44" creationId="{790E1662-D606-5662-5F35-7B5E2B2694DD}"/>
          </ac:picMkLst>
        </pc:picChg>
        <pc:picChg chg="add mod">
          <ac:chgData name="Pernicová Kateřina Ing" userId="372c945c-626b-4e94-8fe0-5c985b07ae26" providerId="ADAL" clId="{9825D570-ACB8-435B-BDFD-A828D75CA18D}" dt="2024-01-12T04:06:10.564" v="433" actId="164"/>
          <ac:picMkLst>
            <pc:docMk/>
            <pc:sldMk cId="618905449" sldId="282"/>
            <ac:picMk id="46" creationId="{037ED735-9C9A-128F-E2B5-E94EC1AC19F2}"/>
          </ac:picMkLst>
        </pc:picChg>
        <pc:picChg chg="add mod">
          <ac:chgData name="Pernicová Kateřina Ing" userId="372c945c-626b-4e94-8fe0-5c985b07ae26" providerId="ADAL" clId="{9825D570-ACB8-435B-BDFD-A828D75CA18D}" dt="2024-01-12T04:06:10.564" v="433" actId="164"/>
          <ac:picMkLst>
            <pc:docMk/>
            <pc:sldMk cId="618905449" sldId="282"/>
            <ac:picMk id="48" creationId="{4D7876FC-2995-8474-4C02-169E64C8F1ED}"/>
          </ac:picMkLst>
        </pc:picChg>
        <pc:picChg chg="add mod">
          <ac:chgData name="Pernicová Kateřina Ing" userId="372c945c-626b-4e94-8fe0-5c985b07ae26" providerId="ADAL" clId="{9825D570-ACB8-435B-BDFD-A828D75CA18D}" dt="2024-01-12T04:06:10.564" v="433" actId="164"/>
          <ac:picMkLst>
            <pc:docMk/>
            <pc:sldMk cId="618905449" sldId="282"/>
            <ac:picMk id="50" creationId="{3EA88A19-207E-EED0-9AED-3F1E444BA239}"/>
          </ac:picMkLst>
        </pc:picChg>
        <pc:picChg chg="add mod">
          <ac:chgData name="Pernicová Kateřina Ing" userId="372c945c-626b-4e94-8fe0-5c985b07ae26" providerId="ADAL" clId="{9825D570-ACB8-435B-BDFD-A828D75CA18D}" dt="2024-01-12T04:06:36.574" v="435" actId="1076"/>
          <ac:picMkLst>
            <pc:docMk/>
            <pc:sldMk cId="618905449" sldId="282"/>
            <ac:picMk id="52" creationId="{57CDEC8B-AC2A-5939-2742-5136586EF1A6}"/>
          </ac:picMkLst>
        </pc:picChg>
        <pc:picChg chg="add mod">
          <ac:chgData name="Pernicová Kateřina Ing" userId="372c945c-626b-4e94-8fe0-5c985b07ae26" providerId="ADAL" clId="{9825D570-ACB8-435B-BDFD-A828D75CA18D}" dt="2024-01-12T04:06:41.457" v="436" actId="1076"/>
          <ac:picMkLst>
            <pc:docMk/>
            <pc:sldMk cId="618905449" sldId="282"/>
            <ac:picMk id="53" creationId="{43F55639-CEF2-6B8A-F465-025AE430C849}"/>
          </ac:picMkLst>
        </pc:picChg>
        <pc:picChg chg="add mod">
          <ac:chgData name="Pernicová Kateřina Ing" userId="372c945c-626b-4e94-8fe0-5c985b07ae26" providerId="ADAL" clId="{9825D570-ACB8-435B-BDFD-A828D75CA18D}" dt="2024-01-12T04:06:44.698" v="437" actId="1076"/>
          <ac:picMkLst>
            <pc:docMk/>
            <pc:sldMk cId="618905449" sldId="282"/>
            <ac:picMk id="55" creationId="{FAE8AB07-D635-B6B1-37A6-58F14500037A}"/>
          </ac:picMkLst>
        </pc:picChg>
        <pc:picChg chg="add mod ord">
          <ac:chgData name="Pernicová Kateřina Ing" userId="372c945c-626b-4e94-8fe0-5c985b07ae26" providerId="ADAL" clId="{9825D570-ACB8-435B-BDFD-A828D75CA18D}" dt="2024-01-12T04:18:47.844" v="518" actId="29295"/>
          <ac:picMkLst>
            <pc:docMk/>
            <pc:sldMk cId="618905449" sldId="282"/>
            <ac:picMk id="57" creationId="{54E04001-5A80-D25A-60BB-4178D55E6C63}"/>
          </ac:picMkLst>
        </pc:picChg>
      </pc:sldChg>
      <pc:sldChg chg="addSp modSp add mod">
        <pc:chgData name="Pernicová Kateřina Ing" userId="372c945c-626b-4e94-8fe0-5c985b07ae26" providerId="ADAL" clId="{9825D570-ACB8-435B-BDFD-A828D75CA18D}" dt="2024-01-12T04:19:11.368" v="522" actId="1076"/>
        <pc:sldMkLst>
          <pc:docMk/>
          <pc:sldMk cId="1772030832" sldId="283"/>
        </pc:sldMkLst>
        <pc:spChg chg="mod">
          <ac:chgData name="Pernicová Kateřina Ing" userId="372c945c-626b-4e94-8fe0-5c985b07ae26" providerId="ADAL" clId="{9825D570-ACB8-435B-BDFD-A828D75CA18D}" dt="2024-01-12T04:07:32.988" v="441" actId="1076"/>
          <ac:spMkLst>
            <pc:docMk/>
            <pc:sldMk cId="1772030832" sldId="283"/>
            <ac:spMk id="9" creationId="{DA794062-384F-E56F-B9F7-AB278D8BF8F9}"/>
          </ac:spMkLst>
        </pc:spChg>
        <pc:spChg chg="mod">
          <ac:chgData name="Pernicová Kateřina Ing" userId="372c945c-626b-4e94-8fe0-5c985b07ae26" providerId="ADAL" clId="{9825D570-ACB8-435B-BDFD-A828D75CA18D}" dt="2024-01-12T04:07:39.717" v="442" actId="1076"/>
          <ac:spMkLst>
            <pc:docMk/>
            <pc:sldMk cId="1772030832" sldId="283"/>
            <ac:spMk id="20" creationId="{2BBEB7F9-CC5A-4DE9-0262-ACD6651A877B}"/>
          </ac:spMkLst>
        </pc:spChg>
        <pc:spChg chg="mod">
          <ac:chgData name="Pernicová Kateřina Ing" userId="372c945c-626b-4e94-8fe0-5c985b07ae26" providerId="ADAL" clId="{9825D570-ACB8-435B-BDFD-A828D75CA18D}" dt="2024-01-12T04:07:52.357" v="444" actId="1076"/>
          <ac:spMkLst>
            <pc:docMk/>
            <pc:sldMk cId="1772030832" sldId="283"/>
            <ac:spMk id="27" creationId="{0C44D922-AC4A-D2C0-B602-A80681EEC955}"/>
          </ac:spMkLst>
        </pc:spChg>
        <pc:grpChg chg="mod">
          <ac:chgData name="Pernicová Kateřina Ing" userId="372c945c-626b-4e94-8fe0-5c985b07ae26" providerId="ADAL" clId="{9825D570-ACB8-435B-BDFD-A828D75CA18D}" dt="2024-01-12T04:07:45.712" v="443" actId="688"/>
          <ac:grpSpMkLst>
            <pc:docMk/>
            <pc:sldMk cId="1772030832" sldId="283"/>
            <ac:grpSpMk id="56" creationId="{326C735F-3818-F4BC-BC6C-F8ACEFCE07C2}"/>
          </ac:grpSpMkLst>
        </pc:grpChg>
        <pc:picChg chg="add mod">
          <ac:chgData name="Pernicová Kateřina Ing" userId="372c945c-626b-4e94-8fe0-5c985b07ae26" providerId="ADAL" clId="{9825D570-ACB8-435B-BDFD-A828D75CA18D}" dt="2024-01-12T04:19:11.368" v="522" actId="1076"/>
          <ac:picMkLst>
            <pc:docMk/>
            <pc:sldMk cId="1772030832" sldId="283"/>
            <ac:picMk id="3" creationId="{B15844B4-1616-AF8A-39B9-85D0CA2FD8CC}"/>
          </ac:picMkLst>
        </pc:picChg>
      </pc:sldChg>
      <pc:sldChg chg="addSp delSp modSp add mod">
        <pc:chgData name="Pernicová Kateřina Ing" userId="372c945c-626b-4e94-8fe0-5c985b07ae26" providerId="ADAL" clId="{9825D570-ACB8-435B-BDFD-A828D75CA18D}" dt="2024-01-12T04:15:21.111" v="511" actId="1076"/>
        <pc:sldMkLst>
          <pc:docMk/>
          <pc:sldMk cId="970261142" sldId="284"/>
        </pc:sldMkLst>
        <pc:spChg chg="add mod">
          <ac:chgData name="Pernicová Kateřina Ing" userId="372c945c-626b-4e94-8fe0-5c985b07ae26" providerId="ADAL" clId="{9825D570-ACB8-435B-BDFD-A828D75CA18D}" dt="2024-01-12T04:15:21.111" v="511" actId="1076"/>
          <ac:spMkLst>
            <pc:docMk/>
            <pc:sldMk cId="970261142" sldId="284"/>
            <ac:spMk id="3" creationId="{5414D006-7326-A2A5-6C24-2624FA55A051}"/>
          </ac:spMkLst>
        </pc:spChg>
        <pc:spChg chg="mod">
          <ac:chgData name="Pernicová Kateřina Ing" userId="372c945c-626b-4e94-8fe0-5c985b07ae26" providerId="ADAL" clId="{9825D570-ACB8-435B-BDFD-A828D75CA18D}" dt="2024-01-12T04:08:02.394" v="446" actId="1076"/>
          <ac:spMkLst>
            <pc:docMk/>
            <pc:sldMk cId="970261142" sldId="284"/>
            <ac:spMk id="20" creationId="{2BBEB7F9-CC5A-4DE9-0262-ACD6651A877B}"/>
          </ac:spMkLst>
        </pc:spChg>
        <pc:spChg chg="mod">
          <ac:chgData name="Pernicová Kateřina Ing" userId="372c945c-626b-4e94-8fe0-5c985b07ae26" providerId="ADAL" clId="{9825D570-ACB8-435B-BDFD-A828D75CA18D}" dt="2024-01-12T04:08:05.527" v="447" actId="1076"/>
          <ac:spMkLst>
            <pc:docMk/>
            <pc:sldMk cId="970261142" sldId="284"/>
            <ac:spMk id="27" creationId="{0C44D922-AC4A-D2C0-B602-A80681EEC955}"/>
          </ac:spMkLst>
        </pc:spChg>
        <pc:spChg chg="mod">
          <ac:chgData name="Pernicová Kateřina Ing" userId="372c945c-626b-4e94-8fe0-5c985b07ae26" providerId="ADAL" clId="{9825D570-ACB8-435B-BDFD-A828D75CA18D}" dt="2024-01-12T04:08:09.396" v="448" actId="1076"/>
          <ac:spMkLst>
            <pc:docMk/>
            <pc:sldMk cId="970261142" sldId="284"/>
            <ac:spMk id="31" creationId="{068E9788-2CDD-A4EC-7BDC-4D7C0BB4C66F}"/>
          </ac:spMkLst>
        </pc:spChg>
        <pc:spChg chg="del">
          <ac:chgData name="Pernicová Kateřina Ing" userId="372c945c-626b-4e94-8fe0-5c985b07ae26" providerId="ADAL" clId="{9825D570-ACB8-435B-BDFD-A828D75CA18D}" dt="2024-01-12T04:15:17.289" v="509" actId="478"/>
          <ac:spMkLst>
            <pc:docMk/>
            <pc:sldMk cId="970261142" sldId="284"/>
            <ac:spMk id="35" creationId="{CBBF9666-E625-8181-0428-75B685B9A9CE}"/>
          </ac:spMkLst>
        </pc:spChg>
        <pc:grpChg chg="mod">
          <ac:chgData name="Pernicová Kateřina Ing" userId="372c945c-626b-4e94-8fe0-5c985b07ae26" providerId="ADAL" clId="{9825D570-ACB8-435B-BDFD-A828D75CA18D}" dt="2024-01-12T04:08:13.577" v="449" actId="688"/>
          <ac:grpSpMkLst>
            <pc:docMk/>
            <pc:sldMk cId="970261142" sldId="284"/>
            <ac:grpSpMk id="56" creationId="{326C735F-3818-F4BC-BC6C-F8ACEFCE07C2}"/>
          </ac:grpSpMkLst>
        </pc:grpChg>
      </pc:sldChg>
      <pc:sldChg chg="addSp delSp modSp add mod">
        <pc:chgData name="Pernicová Kateřina Ing" userId="372c945c-626b-4e94-8fe0-5c985b07ae26" providerId="ADAL" clId="{9825D570-ACB8-435B-BDFD-A828D75CA18D}" dt="2024-01-12T04:14:47.568" v="508" actId="1076"/>
        <pc:sldMkLst>
          <pc:docMk/>
          <pc:sldMk cId="148920091" sldId="285"/>
        </pc:sldMkLst>
        <pc:spChg chg="add mod">
          <ac:chgData name="Pernicová Kateřina Ing" userId="372c945c-626b-4e94-8fe0-5c985b07ae26" providerId="ADAL" clId="{9825D570-ACB8-435B-BDFD-A828D75CA18D}" dt="2024-01-12T04:12:52.505" v="487" actId="1076"/>
          <ac:spMkLst>
            <pc:docMk/>
            <pc:sldMk cId="148920091" sldId="285"/>
            <ac:spMk id="3" creationId="{4FE6C4E0-D030-79AF-6914-CD645791DFAF}"/>
          </ac:spMkLst>
        </pc:spChg>
        <pc:spChg chg="add mod">
          <ac:chgData name="Pernicová Kateřina Ing" userId="372c945c-626b-4e94-8fe0-5c985b07ae26" providerId="ADAL" clId="{9825D570-ACB8-435B-BDFD-A828D75CA18D}" dt="2024-01-12T04:14:47.568" v="508" actId="1076"/>
          <ac:spMkLst>
            <pc:docMk/>
            <pc:sldMk cId="148920091" sldId="285"/>
            <ac:spMk id="5" creationId="{2655FD23-E0A8-F2F7-1676-04A7B2A448EE}"/>
          </ac:spMkLst>
        </pc:spChg>
        <pc:spChg chg="mod">
          <ac:chgData name="Pernicová Kateřina Ing" userId="372c945c-626b-4e94-8fe0-5c985b07ae26" providerId="ADAL" clId="{9825D570-ACB8-435B-BDFD-A828D75CA18D}" dt="2024-01-12T04:08:20.515" v="451" actId="1076"/>
          <ac:spMkLst>
            <pc:docMk/>
            <pc:sldMk cId="148920091" sldId="285"/>
            <ac:spMk id="20" creationId="{2BBEB7F9-CC5A-4DE9-0262-ACD6651A877B}"/>
          </ac:spMkLst>
        </pc:spChg>
        <pc:spChg chg="mod">
          <ac:chgData name="Pernicová Kateřina Ing" userId="372c945c-626b-4e94-8fe0-5c985b07ae26" providerId="ADAL" clId="{9825D570-ACB8-435B-BDFD-A828D75CA18D}" dt="2024-01-12T04:08:26.938" v="452" actId="1076"/>
          <ac:spMkLst>
            <pc:docMk/>
            <pc:sldMk cId="148920091" sldId="285"/>
            <ac:spMk id="27" creationId="{0C44D922-AC4A-D2C0-B602-A80681EEC955}"/>
          </ac:spMkLst>
        </pc:spChg>
        <pc:spChg chg="mod">
          <ac:chgData name="Pernicová Kateřina Ing" userId="372c945c-626b-4e94-8fe0-5c985b07ae26" providerId="ADAL" clId="{9825D570-ACB8-435B-BDFD-A828D75CA18D}" dt="2024-01-12T04:08:36.342" v="453" actId="1076"/>
          <ac:spMkLst>
            <pc:docMk/>
            <pc:sldMk cId="148920091" sldId="285"/>
            <ac:spMk id="31" creationId="{068E9788-2CDD-A4EC-7BDC-4D7C0BB4C66F}"/>
          </ac:spMkLst>
        </pc:spChg>
        <pc:spChg chg="del mod">
          <ac:chgData name="Pernicová Kateřina Ing" userId="372c945c-626b-4e94-8fe0-5c985b07ae26" providerId="ADAL" clId="{9825D570-ACB8-435B-BDFD-A828D75CA18D}" dt="2024-01-12T04:14:35.634" v="506" actId="478"/>
          <ac:spMkLst>
            <pc:docMk/>
            <pc:sldMk cId="148920091" sldId="285"/>
            <ac:spMk id="35" creationId="{CBBF9666-E625-8181-0428-75B685B9A9CE}"/>
          </ac:spMkLst>
        </pc:spChg>
        <pc:grpChg chg="mod">
          <ac:chgData name="Pernicová Kateřina Ing" userId="372c945c-626b-4e94-8fe0-5c985b07ae26" providerId="ADAL" clId="{9825D570-ACB8-435B-BDFD-A828D75CA18D}" dt="2024-01-12T04:08:49.475" v="455" actId="688"/>
          <ac:grpSpMkLst>
            <pc:docMk/>
            <pc:sldMk cId="148920091" sldId="285"/>
            <ac:grpSpMk id="56" creationId="{326C735F-3818-F4BC-BC6C-F8ACEFCE07C2}"/>
          </ac:grpSpMkLst>
        </pc:grpChg>
      </pc:sldChg>
      <pc:sldChg chg="addSp modSp add mod">
        <pc:chgData name="Pernicová Kateřina Ing" userId="372c945c-626b-4e94-8fe0-5c985b07ae26" providerId="ADAL" clId="{9825D570-ACB8-435B-BDFD-A828D75CA18D}" dt="2024-01-12T04:12:45.583" v="485" actId="1076"/>
        <pc:sldMkLst>
          <pc:docMk/>
          <pc:sldMk cId="3470836986" sldId="286"/>
        </pc:sldMkLst>
        <pc:spChg chg="add mod">
          <ac:chgData name="Pernicová Kateřina Ing" userId="372c945c-626b-4e94-8fe0-5c985b07ae26" providerId="ADAL" clId="{9825D570-ACB8-435B-BDFD-A828D75CA18D}" dt="2024-01-12T04:12:45.583" v="485" actId="1076"/>
          <ac:spMkLst>
            <pc:docMk/>
            <pc:sldMk cId="3470836986" sldId="286"/>
            <ac:spMk id="3" creationId="{2D12B79D-7857-AF15-6FC1-A1122F89766D}"/>
          </ac:spMkLst>
        </pc:spChg>
        <pc:spChg chg="mod">
          <ac:chgData name="Pernicová Kateřina Ing" userId="372c945c-626b-4e94-8fe0-5c985b07ae26" providerId="ADAL" clId="{9825D570-ACB8-435B-BDFD-A828D75CA18D}" dt="2024-01-12T04:09:00.942" v="457" actId="1076"/>
          <ac:spMkLst>
            <pc:docMk/>
            <pc:sldMk cId="3470836986" sldId="286"/>
            <ac:spMk id="27" creationId="{0C44D922-AC4A-D2C0-B602-A80681EEC955}"/>
          </ac:spMkLst>
        </pc:spChg>
        <pc:spChg chg="mod">
          <ac:chgData name="Pernicová Kateřina Ing" userId="372c945c-626b-4e94-8fe0-5c985b07ae26" providerId="ADAL" clId="{9825D570-ACB8-435B-BDFD-A828D75CA18D}" dt="2024-01-12T04:09:04.776" v="458" actId="1076"/>
          <ac:spMkLst>
            <pc:docMk/>
            <pc:sldMk cId="3470836986" sldId="286"/>
            <ac:spMk id="31" creationId="{068E9788-2CDD-A4EC-7BDC-4D7C0BB4C66F}"/>
          </ac:spMkLst>
        </pc:spChg>
        <pc:spChg chg="mod">
          <ac:chgData name="Pernicová Kateřina Ing" userId="372c945c-626b-4e94-8fe0-5c985b07ae26" providerId="ADAL" clId="{9825D570-ACB8-435B-BDFD-A828D75CA18D}" dt="2024-01-12T04:12:30.973" v="483" actId="20577"/>
          <ac:spMkLst>
            <pc:docMk/>
            <pc:sldMk cId="3470836986" sldId="286"/>
            <ac:spMk id="35" creationId="{CBBF9666-E625-8181-0428-75B685B9A9CE}"/>
          </ac:spMkLst>
        </pc:spChg>
        <pc:spChg chg="mod">
          <ac:chgData name="Pernicová Kateřina Ing" userId="372c945c-626b-4e94-8fe0-5c985b07ae26" providerId="ADAL" clId="{9825D570-ACB8-435B-BDFD-A828D75CA18D}" dt="2024-01-12T04:09:18.801" v="461" actId="1076"/>
          <ac:spMkLst>
            <pc:docMk/>
            <pc:sldMk cId="3470836986" sldId="286"/>
            <ac:spMk id="40" creationId="{C9DD3B73-B3C9-8E2D-9E95-BCB78CFEE242}"/>
          </ac:spMkLst>
        </pc:spChg>
        <pc:grpChg chg="mod">
          <ac:chgData name="Pernicová Kateřina Ing" userId="372c945c-626b-4e94-8fe0-5c985b07ae26" providerId="ADAL" clId="{9825D570-ACB8-435B-BDFD-A828D75CA18D}" dt="2024-01-12T04:09:14.825" v="460" actId="688"/>
          <ac:grpSpMkLst>
            <pc:docMk/>
            <pc:sldMk cId="3470836986" sldId="286"/>
            <ac:grpSpMk id="56" creationId="{326C735F-3818-F4BC-BC6C-F8ACEFCE07C2}"/>
          </ac:grpSpMkLst>
        </pc:grpChg>
      </pc:sldChg>
      <pc:sldChg chg="addSp modSp add mod">
        <pc:chgData name="Pernicová Kateřina Ing" userId="372c945c-626b-4e94-8fe0-5c985b07ae26" providerId="ADAL" clId="{9825D570-ACB8-435B-BDFD-A828D75CA18D}" dt="2024-01-12T04:12:23.327" v="482" actId="1076"/>
        <pc:sldMkLst>
          <pc:docMk/>
          <pc:sldMk cId="3126524222" sldId="287"/>
        </pc:sldMkLst>
        <pc:spChg chg="add mod">
          <ac:chgData name="Pernicová Kateřina Ing" userId="372c945c-626b-4e94-8fe0-5c985b07ae26" providerId="ADAL" clId="{9825D570-ACB8-435B-BDFD-A828D75CA18D}" dt="2024-01-12T04:12:20.405" v="481" actId="1076"/>
          <ac:spMkLst>
            <pc:docMk/>
            <pc:sldMk cId="3126524222" sldId="287"/>
            <ac:spMk id="5" creationId="{B0A4B651-B37C-BD1D-C88E-774A6A7EE5B4}"/>
          </ac:spMkLst>
        </pc:spChg>
        <pc:spChg chg="mod">
          <ac:chgData name="Pernicová Kateřina Ing" userId="372c945c-626b-4e94-8fe0-5c985b07ae26" providerId="ADAL" clId="{9825D570-ACB8-435B-BDFD-A828D75CA18D}" dt="2024-01-12T04:09:52.649" v="467" actId="1076"/>
          <ac:spMkLst>
            <pc:docMk/>
            <pc:sldMk cId="3126524222" sldId="287"/>
            <ac:spMk id="6" creationId="{CF8CEE54-625A-1448-81D5-3DA987419ED5}"/>
          </ac:spMkLst>
        </pc:spChg>
        <pc:spChg chg="mod">
          <ac:chgData name="Pernicová Kateřina Ing" userId="372c945c-626b-4e94-8fe0-5c985b07ae26" providerId="ADAL" clId="{9825D570-ACB8-435B-BDFD-A828D75CA18D}" dt="2024-01-12T04:09:28.708" v="463" actId="1076"/>
          <ac:spMkLst>
            <pc:docMk/>
            <pc:sldMk cId="3126524222" sldId="287"/>
            <ac:spMk id="31" creationId="{068E9788-2CDD-A4EC-7BDC-4D7C0BB4C66F}"/>
          </ac:spMkLst>
        </pc:spChg>
        <pc:spChg chg="mod">
          <ac:chgData name="Pernicová Kateřina Ing" userId="372c945c-626b-4e94-8fe0-5c985b07ae26" providerId="ADAL" clId="{9825D570-ACB8-435B-BDFD-A828D75CA18D}" dt="2024-01-12T04:11:50.874" v="475" actId="6549"/>
          <ac:spMkLst>
            <pc:docMk/>
            <pc:sldMk cId="3126524222" sldId="287"/>
            <ac:spMk id="35" creationId="{CBBF9666-E625-8181-0428-75B685B9A9CE}"/>
          </ac:spMkLst>
        </pc:spChg>
        <pc:spChg chg="mod">
          <ac:chgData name="Pernicová Kateřina Ing" userId="372c945c-626b-4e94-8fe0-5c985b07ae26" providerId="ADAL" clId="{9825D570-ACB8-435B-BDFD-A828D75CA18D}" dt="2024-01-12T04:12:23.327" v="482" actId="1076"/>
          <ac:spMkLst>
            <pc:docMk/>
            <pc:sldMk cId="3126524222" sldId="287"/>
            <ac:spMk id="40" creationId="{C9DD3B73-B3C9-8E2D-9E95-BCB78CFEE242}"/>
          </ac:spMkLst>
        </pc:spChg>
        <pc:grpChg chg="mod">
          <ac:chgData name="Pernicová Kateřina Ing" userId="372c945c-626b-4e94-8fe0-5c985b07ae26" providerId="ADAL" clId="{9825D570-ACB8-435B-BDFD-A828D75CA18D}" dt="2024-01-12T04:09:42.022" v="465" actId="688"/>
          <ac:grpSpMkLst>
            <pc:docMk/>
            <pc:sldMk cId="3126524222" sldId="287"/>
            <ac:grpSpMk id="56" creationId="{326C735F-3818-F4BC-BC6C-F8ACEFCE07C2}"/>
          </ac:grpSpMkLst>
        </pc:grpChg>
      </pc:sldChg>
      <pc:sldChg chg="addSp delSp modSp add mod">
        <pc:chgData name="Pernicová Kateřina Ing" userId="372c945c-626b-4e94-8fe0-5c985b07ae26" providerId="ADAL" clId="{9825D570-ACB8-435B-BDFD-A828D75CA18D}" dt="2024-01-12T04:14:17.177" v="504" actId="1076"/>
        <pc:sldMkLst>
          <pc:docMk/>
          <pc:sldMk cId="3241584386" sldId="288"/>
        </pc:sldMkLst>
        <pc:spChg chg="add mod">
          <ac:chgData name="Pernicová Kateřina Ing" userId="372c945c-626b-4e94-8fe0-5c985b07ae26" providerId="ADAL" clId="{9825D570-ACB8-435B-BDFD-A828D75CA18D}" dt="2024-01-12T04:13:21.209" v="492" actId="1076"/>
          <ac:spMkLst>
            <pc:docMk/>
            <pc:sldMk cId="3241584386" sldId="288"/>
            <ac:spMk id="3" creationId="{85A9A03A-86D0-A181-0B7D-D344425D323C}"/>
          </ac:spMkLst>
        </pc:spChg>
        <pc:spChg chg="add mod">
          <ac:chgData name="Pernicová Kateřina Ing" userId="372c945c-626b-4e94-8fe0-5c985b07ae26" providerId="ADAL" clId="{9825D570-ACB8-435B-BDFD-A828D75CA18D}" dt="2024-01-12T04:14:17.177" v="504" actId="1076"/>
          <ac:spMkLst>
            <pc:docMk/>
            <pc:sldMk cId="3241584386" sldId="288"/>
            <ac:spMk id="5" creationId="{CC43BB13-2CEB-5877-E6AF-48E6A1B5B502}"/>
          </ac:spMkLst>
        </pc:spChg>
        <pc:spChg chg="mod">
          <ac:chgData name="Pernicová Kateřina Ing" userId="372c945c-626b-4e94-8fe0-5c985b07ae26" providerId="ADAL" clId="{9825D570-ACB8-435B-BDFD-A828D75CA18D}" dt="2024-01-12T04:13:26.297" v="493" actId="1076"/>
          <ac:spMkLst>
            <pc:docMk/>
            <pc:sldMk cId="3241584386" sldId="288"/>
            <ac:spMk id="6" creationId="{CF8CEE54-625A-1448-81D5-3DA987419ED5}"/>
          </ac:spMkLst>
        </pc:spChg>
        <pc:spChg chg="del mod">
          <ac:chgData name="Pernicová Kateřina Ing" userId="372c945c-626b-4e94-8fe0-5c985b07ae26" providerId="ADAL" clId="{9825D570-ACB8-435B-BDFD-A828D75CA18D}" dt="2024-01-12T04:14:08.300" v="502" actId="478"/>
          <ac:spMkLst>
            <pc:docMk/>
            <pc:sldMk cId="3241584386" sldId="288"/>
            <ac:spMk id="35" creationId="{CBBF9666-E625-8181-0428-75B685B9A9CE}"/>
          </ac:spMkLst>
        </pc:spChg>
        <pc:spChg chg="mod">
          <ac:chgData name="Pernicová Kateřina Ing" userId="372c945c-626b-4e94-8fe0-5c985b07ae26" providerId="ADAL" clId="{9825D570-ACB8-435B-BDFD-A828D75CA18D}" dt="2024-01-12T04:13:08.620" v="490" actId="1076"/>
          <ac:spMkLst>
            <pc:docMk/>
            <pc:sldMk cId="3241584386" sldId="288"/>
            <ac:spMk id="40" creationId="{C9DD3B73-B3C9-8E2D-9E95-BCB78CFEE242}"/>
          </ac:spMkLst>
        </pc:spChg>
        <pc:grpChg chg="mod">
          <ac:chgData name="Pernicová Kateřina Ing" userId="372c945c-626b-4e94-8fe0-5c985b07ae26" providerId="ADAL" clId="{9825D570-ACB8-435B-BDFD-A828D75CA18D}" dt="2024-01-12T04:13:01.795" v="488" actId="688"/>
          <ac:grpSpMkLst>
            <pc:docMk/>
            <pc:sldMk cId="3241584386" sldId="288"/>
            <ac:grpSpMk id="56" creationId="{326C735F-3818-F4BC-BC6C-F8ACEFCE07C2}"/>
          </ac:grpSpMkLst>
        </pc:grpChg>
      </pc:sldChg>
      <pc:sldChg chg="modSp add mod">
        <pc:chgData name="Pernicová Kateřina Ing" userId="372c945c-626b-4e94-8fe0-5c985b07ae26" providerId="ADAL" clId="{9825D570-ACB8-435B-BDFD-A828D75CA18D}" dt="2024-01-12T04:14:01.714" v="500" actId="1076"/>
        <pc:sldMkLst>
          <pc:docMk/>
          <pc:sldMk cId="1219649767" sldId="289"/>
        </pc:sldMkLst>
        <pc:spChg chg="mod">
          <ac:chgData name="Pernicová Kateřina Ing" userId="372c945c-626b-4e94-8fe0-5c985b07ae26" providerId="ADAL" clId="{9825D570-ACB8-435B-BDFD-A828D75CA18D}" dt="2024-01-12T04:13:50.912" v="498" actId="1076"/>
          <ac:spMkLst>
            <pc:docMk/>
            <pc:sldMk cId="1219649767" sldId="289"/>
            <ac:spMk id="3" creationId="{85A9A03A-86D0-A181-0B7D-D344425D323C}"/>
          </ac:spMkLst>
        </pc:spChg>
        <pc:spChg chg="mod">
          <ac:chgData name="Pernicová Kateřina Ing" userId="372c945c-626b-4e94-8fe0-5c985b07ae26" providerId="ADAL" clId="{9825D570-ACB8-435B-BDFD-A828D75CA18D}" dt="2024-01-12T04:14:01.714" v="500" actId="1076"/>
          <ac:spMkLst>
            <pc:docMk/>
            <pc:sldMk cId="1219649767" sldId="289"/>
            <ac:spMk id="6" creationId="{CF8CEE54-625A-1448-81D5-3DA987419ED5}"/>
          </ac:spMkLst>
        </pc:spChg>
        <pc:spChg chg="mod">
          <ac:chgData name="Pernicová Kateřina Ing" userId="372c945c-626b-4e94-8fe0-5c985b07ae26" providerId="ADAL" clId="{9825D570-ACB8-435B-BDFD-A828D75CA18D}" dt="2024-01-12T04:13:54.816" v="499" actId="1076"/>
          <ac:spMkLst>
            <pc:docMk/>
            <pc:sldMk cId="1219649767" sldId="289"/>
            <ac:spMk id="40" creationId="{C9DD3B73-B3C9-8E2D-9E95-BCB78CFEE242}"/>
          </ac:spMkLst>
        </pc:spChg>
        <pc:grpChg chg="mod">
          <ac:chgData name="Pernicová Kateřina Ing" userId="372c945c-626b-4e94-8fe0-5c985b07ae26" providerId="ADAL" clId="{9825D570-ACB8-435B-BDFD-A828D75CA18D}" dt="2024-01-12T04:13:46.026" v="497" actId="688"/>
          <ac:grpSpMkLst>
            <pc:docMk/>
            <pc:sldMk cId="1219649767" sldId="289"/>
            <ac:grpSpMk id="56" creationId="{326C735F-3818-F4BC-BC6C-F8ACEFCE07C2}"/>
          </ac:grpSpMkLst>
        </pc:grpChg>
      </pc:sldChg>
      <pc:sldChg chg="add del">
        <pc:chgData name="Pernicová Kateřina Ing" userId="372c945c-626b-4e94-8fe0-5c985b07ae26" providerId="ADAL" clId="{9825D570-ACB8-435B-BDFD-A828D75CA18D}" dt="2024-01-12T04:13:35.368" v="495" actId="47"/>
        <pc:sldMkLst>
          <pc:docMk/>
          <pc:sldMk cId="2662577976" sldId="289"/>
        </pc:sldMkLst>
      </pc:sldChg>
      <pc:sldChg chg="addSp modSp new mod modAnim">
        <pc:chgData name="Pernicová Kateřina Ing" userId="372c945c-626b-4e94-8fe0-5c985b07ae26" providerId="ADAL" clId="{9825D570-ACB8-435B-BDFD-A828D75CA18D}" dt="2024-01-12T05:04:47.466" v="705"/>
        <pc:sldMkLst>
          <pc:docMk/>
          <pc:sldMk cId="2957372589" sldId="290"/>
        </pc:sldMkLst>
        <pc:spChg chg="mod">
          <ac:chgData name="Pernicová Kateřina Ing" userId="372c945c-626b-4e94-8fe0-5c985b07ae26" providerId="ADAL" clId="{9825D570-ACB8-435B-BDFD-A828D75CA18D}" dt="2024-01-12T05:03:30.499" v="684" actId="27636"/>
          <ac:spMkLst>
            <pc:docMk/>
            <pc:sldMk cId="2957372589" sldId="290"/>
            <ac:spMk id="2" creationId="{66044B6B-9F4C-7D23-10F2-542888C6B5AA}"/>
          </ac:spMkLst>
        </pc:spChg>
        <pc:spChg chg="mod">
          <ac:chgData name="Pernicová Kateřina Ing" userId="372c945c-626b-4e94-8fe0-5c985b07ae26" providerId="ADAL" clId="{9825D570-ACB8-435B-BDFD-A828D75CA18D}" dt="2024-01-12T05:04:06.447" v="695" actId="1076"/>
          <ac:spMkLst>
            <pc:docMk/>
            <pc:sldMk cId="2957372589" sldId="290"/>
            <ac:spMk id="3" creationId="{CB07715D-DC43-1AFD-210C-0753127A8714}"/>
          </ac:spMkLst>
        </pc:spChg>
        <pc:picChg chg="add mod">
          <ac:chgData name="Pernicová Kateřina Ing" userId="372c945c-626b-4e94-8fe0-5c985b07ae26" providerId="ADAL" clId="{9825D570-ACB8-435B-BDFD-A828D75CA18D}" dt="2024-01-12T05:04:19.594" v="700" actId="1076"/>
          <ac:picMkLst>
            <pc:docMk/>
            <pc:sldMk cId="2957372589" sldId="290"/>
            <ac:picMk id="3076" creationId="{D5BA932A-9E94-7751-3D98-02971F23ECA0}"/>
          </ac:picMkLst>
        </pc:picChg>
      </pc:sldChg>
    </pc:docChg>
  </pc:docChgLst>
  <pc:docChgLst>
    <pc:chgData name="Emil Pernica" userId="9008cd32-1389-4e26-b662-19179b90f614" providerId="ADAL" clId="{988E23C5-2D92-4436-AD79-992D3D8A842E}"/>
    <pc:docChg chg="custSel addSld modSld">
      <pc:chgData name="Emil Pernica" userId="9008cd32-1389-4e26-b662-19179b90f614" providerId="ADAL" clId="{988E23C5-2D92-4436-AD79-992D3D8A842E}" dt="2024-01-10T07:44:59.692" v="1057" actId="20577"/>
      <pc:docMkLst>
        <pc:docMk/>
      </pc:docMkLst>
      <pc:sldChg chg="modSp mod">
        <pc:chgData name="Emil Pernica" userId="9008cd32-1389-4e26-b662-19179b90f614" providerId="ADAL" clId="{988E23C5-2D92-4436-AD79-992D3D8A842E}" dt="2024-01-10T07:43:51.692" v="1049" actId="20577"/>
        <pc:sldMkLst>
          <pc:docMk/>
          <pc:sldMk cId="3066975305" sldId="259"/>
        </pc:sldMkLst>
        <pc:spChg chg="mod">
          <ac:chgData name="Emil Pernica" userId="9008cd32-1389-4e26-b662-19179b90f614" providerId="ADAL" clId="{988E23C5-2D92-4436-AD79-992D3D8A842E}" dt="2024-01-10T07:06:35.478" v="98" actId="20577"/>
          <ac:spMkLst>
            <pc:docMk/>
            <pc:sldMk cId="3066975305" sldId="259"/>
            <ac:spMk id="2" creationId="{6855505F-543F-AEF3-21C5-E2F787DE5D4F}"/>
          </ac:spMkLst>
        </pc:spChg>
        <pc:spChg chg="mod">
          <ac:chgData name="Emil Pernica" userId="9008cd32-1389-4e26-b662-19179b90f614" providerId="ADAL" clId="{988E23C5-2D92-4436-AD79-992D3D8A842E}" dt="2024-01-10T07:43:51.692" v="1049" actId="20577"/>
          <ac:spMkLst>
            <pc:docMk/>
            <pc:sldMk cId="3066975305" sldId="259"/>
            <ac:spMk id="3" creationId="{16DA1277-FA76-8F1B-22B8-DAF88A9D93AE}"/>
          </ac:spMkLst>
        </pc:spChg>
      </pc:sldChg>
      <pc:sldChg chg="modSp mod">
        <pc:chgData name="Emil Pernica" userId="9008cd32-1389-4e26-b662-19179b90f614" providerId="ADAL" clId="{988E23C5-2D92-4436-AD79-992D3D8A842E}" dt="2024-01-10T07:44:59.692" v="1057" actId="20577"/>
        <pc:sldMkLst>
          <pc:docMk/>
          <pc:sldMk cId="900323754" sldId="261"/>
        </pc:sldMkLst>
        <pc:spChg chg="mod">
          <ac:chgData name="Emil Pernica" userId="9008cd32-1389-4e26-b662-19179b90f614" providerId="ADAL" clId="{988E23C5-2D92-4436-AD79-992D3D8A842E}" dt="2024-01-10T07:44:59.692" v="1057" actId="20577"/>
          <ac:spMkLst>
            <pc:docMk/>
            <pc:sldMk cId="900323754" sldId="261"/>
            <ac:spMk id="3" creationId="{CD95DBA8-F424-01AE-0584-51AE4E1D27CE}"/>
          </ac:spMkLst>
        </pc:spChg>
      </pc:sldChg>
      <pc:sldChg chg="modSp new mod">
        <pc:chgData name="Emil Pernica" userId="9008cd32-1389-4e26-b662-19179b90f614" providerId="ADAL" clId="{988E23C5-2D92-4436-AD79-992D3D8A842E}" dt="2024-01-10T07:38:45.807" v="1017" actId="113"/>
        <pc:sldMkLst>
          <pc:docMk/>
          <pc:sldMk cId="882116612" sldId="271"/>
        </pc:sldMkLst>
        <pc:spChg chg="mod">
          <ac:chgData name="Emil Pernica" userId="9008cd32-1389-4e26-b662-19179b90f614" providerId="ADAL" clId="{988E23C5-2D92-4436-AD79-992D3D8A842E}" dt="2024-01-10T07:04:40.863" v="35" actId="20577"/>
          <ac:spMkLst>
            <pc:docMk/>
            <pc:sldMk cId="882116612" sldId="271"/>
            <ac:spMk id="2" creationId="{D9AF134D-54DE-3CE7-0701-3A53BB458FAC}"/>
          </ac:spMkLst>
        </pc:spChg>
        <pc:spChg chg="mod">
          <ac:chgData name="Emil Pernica" userId="9008cd32-1389-4e26-b662-19179b90f614" providerId="ADAL" clId="{988E23C5-2D92-4436-AD79-992D3D8A842E}" dt="2024-01-10T07:38:45.807" v="1017" actId="113"/>
          <ac:spMkLst>
            <pc:docMk/>
            <pc:sldMk cId="882116612" sldId="271"/>
            <ac:spMk id="3" creationId="{E759BE04-1E49-B02A-EEE5-C76A3CB6B52D}"/>
          </ac:spMkLst>
        </pc:spChg>
      </pc:sldChg>
      <pc:sldChg chg="modSp new mod">
        <pc:chgData name="Emil Pernica" userId="9008cd32-1389-4e26-b662-19179b90f614" providerId="ADAL" clId="{988E23C5-2D92-4436-AD79-992D3D8A842E}" dt="2024-01-10T07:13:16.779" v="704" actId="27636"/>
        <pc:sldMkLst>
          <pc:docMk/>
          <pc:sldMk cId="868272873" sldId="272"/>
        </pc:sldMkLst>
        <pc:spChg chg="mod">
          <ac:chgData name="Emil Pernica" userId="9008cd32-1389-4e26-b662-19179b90f614" providerId="ADAL" clId="{988E23C5-2D92-4436-AD79-992D3D8A842E}" dt="2024-01-10T07:06:52.274" v="117" actId="20577"/>
          <ac:spMkLst>
            <pc:docMk/>
            <pc:sldMk cId="868272873" sldId="272"/>
            <ac:spMk id="2" creationId="{996A9223-DA82-7ED3-7229-00B0C5B327CE}"/>
          </ac:spMkLst>
        </pc:spChg>
        <pc:spChg chg="mod">
          <ac:chgData name="Emil Pernica" userId="9008cd32-1389-4e26-b662-19179b90f614" providerId="ADAL" clId="{988E23C5-2D92-4436-AD79-992D3D8A842E}" dt="2024-01-10T07:13:16.779" v="704" actId="27636"/>
          <ac:spMkLst>
            <pc:docMk/>
            <pc:sldMk cId="868272873" sldId="272"/>
            <ac:spMk id="3" creationId="{3F5B2367-09F3-8173-A737-E7AFB50DBAD9}"/>
          </ac:spMkLst>
        </pc:spChg>
      </pc:sldChg>
      <pc:sldChg chg="modSp new mod">
        <pc:chgData name="Emil Pernica" userId="9008cd32-1389-4e26-b662-19179b90f614" providerId="ADAL" clId="{988E23C5-2D92-4436-AD79-992D3D8A842E}" dt="2024-01-10T07:37:58.532" v="1001" actId="122"/>
        <pc:sldMkLst>
          <pc:docMk/>
          <pc:sldMk cId="3780044332" sldId="273"/>
        </pc:sldMkLst>
        <pc:spChg chg="mod">
          <ac:chgData name="Emil Pernica" userId="9008cd32-1389-4e26-b662-19179b90f614" providerId="ADAL" clId="{988E23C5-2D92-4436-AD79-992D3D8A842E}" dt="2024-01-10T07:34:50.233" v="724" actId="20577"/>
          <ac:spMkLst>
            <pc:docMk/>
            <pc:sldMk cId="3780044332" sldId="273"/>
            <ac:spMk id="2" creationId="{4B531318-7979-679E-BE47-D2091BFE9418}"/>
          </ac:spMkLst>
        </pc:spChg>
        <pc:spChg chg="mod">
          <ac:chgData name="Emil Pernica" userId="9008cd32-1389-4e26-b662-19179b90f614" providerId="ADAL" clId="{988E23C5-2D92-4436-AD79-992D3D8A842E}" dt="2024-01-10T07:37:58.532" v="1001" actId="122"/>
          <ac:spMkLst>
            <pc:docMk/>
            <pc:sldMk cId="3780044332" sldId="273"/>
            <ac:spMk id="3" creationId="{7485BD7D-6510-3449-24E9-B31835191952}"/>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09:51:52.3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26,'66'0,"0"3,1 3,69 16,-49-5,1-3,119 3,51 8,-165-12,99 1,851-17,-178-85,-547 43,-150 31,210 7,683 8,-1008 0,-1 3,100 20,98 45,-199-57,0-2,0-3,92 2,-9-1,6 2,58 6,-74-6,190-8,-146-5,203 3,-344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09:51:55.5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7515 54,'-3282'0,"3216"-4,-108-18,-42-3,-556 22,379 6,168 10,8 0,-1715-14,1903 3,-55 9,-18 2,79-12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09:52:00.0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7618 1,'-5967'0,"5918"3,-50 8,-38 2,-631-11,370-4,376 0,0 0,-33-8,-24-2,58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09:52:05.2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28,'0'-1,"0"0,0 0,1 1,-1-1,1 0,-1 0,1 0,-1 0,1 0,-1 1,1-1,0 0,-1 1,1-1,0 0,0 1,-1-1,1 1,0-1,0 1,0-1,0 1,0 0,0-1,0 1,0 0,0 0,1 0,33-5,-29 5,453-6,-248 9,9-5,235 5,-290 8,105 3,2109-15,-2159 15,-18-1,812-12,-491-3,-371 14,-32-1,48-10,45 2,-98 8,33 2,173-12,-297-1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09:54:08.83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2,'23'0,"-6"-1,0 1,0 0,0 2,1 0,-2 1,1 0,21 8,34 10,-55-18,-1 1,-1 1,1 1,19 9,-23-10,0 1,1-1,0-1,0 0,0-1,1-1,24 2,102-5,-59-2,-27 1,-35 0,1 1,-1 1,1 1,-1 1,1 0,-1 1,0 1,24 9,-26-6,0-1,0-1,1-1,0 0,34 2,93-5,-81-3,-37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EFF1C-4C54-4049-A475-6C6F23AFDF68}" type="datetimeFigureOut">
              <a:rPr lang="sk-SK" smtClean="0"/>
              <a:t>5. 12. 2024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45FB1-6CF7-4E68-948F-B374C35DA42D}" type="slidenum">
              <a:rPr lang="sk-SK" smtClean="0"/>
              <a:t>‹#›</a:t>
            </a:fld>
            <a:endParaRPr lang="sk-SK"/>
          </a:p>
        </p:txBody>
      </p:sp>
    </p:spTree>
    <p:extLst>
      <p:ext uri="{BB962C8B-B14F-4D97-AF65-F5344CB8AC3E}">
        <p14:creationId xmlns:p14="http://schemas.microsoft.com/office/powerpoint/2010/main" val="119371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7FA45FB1-6CF7-4E68-948F-B374C35DA42D}" type="slidenum">
              <a:rPr lang="sk-SK" smtClean="0"/>
              <a:t>1</a:t>
            </a:fld>
            <a:endParaRPr lang="sk-SK"/>
          </a:p>
        </p:txBody>
      </p:sp>
    </p:spTree>
    <p:extLst>
      <p:ext uri="{BB962C8B-B14F-4D97-AF65-F5344CB8AC3E}">
        <p14:creationId xmlns:p14="http://schemas.microsoft.com/office/powerpoint/2010/main" val="4151870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52091" y="4554747"/>
            <a:ext cx="7677510" cy="762705"/>
          </a:xfrm>
        </p:spPr>
        <p:txBody>
          <a:bodyPr anchor="b">
            <a:noAutofit/>
          </a:bodyPr>
          <a:lstStyle>
            <a:lvl1pPr algn="l">
              <a:defRPr sz="4000">
                <a:solidFill>
                  <a:schemeClr val="bg1"/>
                </a:solidFill>
              </a:defRPr>
            </a:lvl1pPr>
          </a:lstStyle>
          <a:p>
            <a:r>
              <a:rPr lang="en-US" dirty="0"/>
              <a:t>Click to edit Master title style</a:t>
            </a:r>
            <a:endParaRPr lang="sk-SK" dirty="0"/>
          </a:p>
        </p:txBody>
      </p:sp>
      <p:sp>
        <p:nvSpPr>
          <p:cNvPr id="3" name="Subtitle 2"/>
          <p:cNvSpPr>
            <a:spLocks noGrp="1"/>
          </p:cNvSpPr>
          <p:nvPr>
            <p:ph type="subTitle" idx="1"/>
          </p:nvPr>
        </p:nvSpPr>
        <p:spPr>
          <a:xfrm>
            <a:off x="552090" y="5234109"/>
            <a:ext cx="7677512" cy="401861"/>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sk-SK" dirty="0"/>
          </a:p>
        </p:txBody>
      </p:sp>
      <p:sp>
        <p:nvSpPr>
          <p:cNvPr id="4" name="Date Placeholder 3"/>
          <p:cNvSpPr>
            <a:spLocks noGrp="1"/>
          </p:cNvSpPr>
          <p:nvPr>
            <p:ph type="dt" sz="half" idx="10"/>
          </p:nvPr>
        </p:nvSpPr>
        <p:spPr>
          <a:xfrm>
            <a:off x="552090" y="6356350"/>
            <a:ext cx="2743200" cy="365125"/>
          </a:xfrm>
        </p:spPr>
        <p:txBody>
          <a:bodyPr/>
          <a:lstStyle/>
          <a:p>
            <a:fld id="{E19A341E-3E64-4E8E-9864-7DEEC8880162}" type="datetime1">
              <a:rPr lang="sk-SK" smtClean="0"/>
              <a:t>5. 12. 2024</a:t>
            </a:fld>
            <a:endParaRPr lang="sk-SK" dirty="0"/>
          </a:p>
        </p:txBody>
      </p:sp>
      <p:sp>
        <p:nvSpPr>
          <p:cNvPr id="5" name="Footer Placeholder 4"/>
          <p:cNvSpPr>
            <a:spLocks noGrp="1"/>
          </p:cNvSpPr>
          <p:nvPr>
            <p:ph type="ftr" sz="quarter" idx="11"/>
          </p:nvPr>
        </p:nvSpPr>
        <p:spPr/>
        <p:txBody>
          <a:bodyPr/>
          <a:lstStyle/>
          <a:p>
            <a:endParaRPr lang="sk-SK"/>
          </a:p>
        </p:txBody>
      </p:sp>
    </p:spTree>
    <p:extLst>
      <p:ext uri="{BB962C8B-B14F-4D97-AF65-F5344CB8AC3E}">
        <p14:creationId xmlns:p14="http://schemas.microsoft.com/office/powerpoint/2010/main" val="263321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7323F5E0-354B-4FC8-96EF-547E6A2A43BF}" type="datetime1">
              <a:rPr lang="sk-SK" smtClean="0"/>
              <a:t>5. 12. 2024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331039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3576" y="365126"/>
            <a:ext cx="10120223" cy="1187630"/>
          </a:xfrm>
        </p:spPr>
        <p:txBody>
          <a:bodyPr/>
          <a:lstStyle/>
          <a:p>
            <a:r>
              <a:rPr lang="en-US" dirty="0"/>
              <a:t>Click to edit Master title style</a:t>
            </a:r>
            <a:endParaRPr lang="sk-SK" dirty="0"/>
          </a:p>
        </p:txBody>
      </p:sp>
      <p:sp>
        <p:nvSpPr>
          <p:cNvPr id="3" name="Content Placeholder 2"/>
          <p:cNvSpPr>
            <a:spLocks noGrp="1"/>
          </p:cNvSpPr>
          <p:nvPr>
            <p:ph idx="1"/>
          </p:nvPr>
        </p:nvSpPr>
        <p:spPr>
          <a:xfrm>
            <a:off x="1233576" y="1825625"/>
            <a:ext cx="10120224"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k-SK" dirty="0"/>
          </a:p>
        </p:txBody>
      </p:sp>
      <p:sp>
        <p:nvSpPr>
          <p:cNvPr id="4" name="Date Placeholder 3"/>
          <p:cNvSpPr>
            <a:spLocks noGrp="1"/>
          </p:cNvSpPr>
          <p:nvPr>
            <p:ph type="dt" sz="half" idx="10"/>
          </p:nvPr>
        </p:nvSpPr>
        <p:spPr/>
        <p:txBody>
          <a:bodyPr/>
          <a:lstStyle/>
          <a:p>
            <a:fld id="{EDE02A8E-C666-47F4-B35F-8F8B42D8E243}" type="datetime1">
              <a:rPr lang="sk-SK" smtClean="0"/>
              <a:t>5. 12. 2024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11162581" y="638356"/>
            <a:ext cx="1029419" cy="560716"/>
          </a:xfrm>
        </p:spPr>
        <p:txBody>
          <a:bodyPr/>
          <a:lstStyle>
            <a:lvl1pPr>
              <a:defRPr sz="6000">
                <a:solidFill>
                  <a:schemeClr val="bg1"/>
                </a:solidFill>
                <a:latin typeface="+mj-lt"/>
              </a:defRPr>
            </a:lvl1pPr>
          </a:lstStyle>
          <a:p>
            <a:fld id="{FBB2B0D3-5362-4370-A1AB-3649A94679DA}" type="slidenum">
              <a:rPr lang="sk-SK" smtClean="0"/>
              <a:pPr/>
              <a:t>‹#›</a:t>
            </a:fld>
            <a:endParaRPr lang="sk-SK" dirty="0"/>
          </a:p>
        </p:txBody>
      </p:sp>
    </p:spTree>
    <p:extLst>
      <p:ext uri="{BB962C8B-B14F-4D97-AF65-F5344CB8AC3E}">
        <p14:creationId xmlns:p14="http://schemas.microsoft.com/office/powerpoint/2010/main" val="128488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3433A-2AF0-4214-A44C-98A15A71CCFC}" type="datetime1">
              <a:rPr lang="sk-SK" smtClean="0"/>
              <a:t>5. 12. 2024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278520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21B493A1-01DE-47D2-ADD9-E6688EA7ADA6}" type="datetime1">
              <a:rPr lang="sk-SK" smtClean="0"/>
              <a:t>5. 12. 2024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89403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E792EA0C-C239-4C84-B659-A3DEAFCD5B44}" type="datetime1">
              <a:rPr lang="sk-SK" smtClean="0"/>
              <a:t>5. 12. 2024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326549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EA6A61EA-7C25-441C-81A2-3970085229D9}" type="datetime1">
              <a:rPr lang="sk-SK" smtClean="0"/>
              <a:t>5. 12. 2024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408900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666B1-E23B-4A85-85D3-1B22536C309A}" type="datetime1">
              <a:rPr lang="sk-SK" smtClean="0"/>
              <a:t>5. 12. 2024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183244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F5A46F-DFE6-4C9E-A5B2-8ED9938DC06A}" type="datetime1">
              <a:rPr lang="sk-SK" smtClean="0"/>
              <a:t>5. 12. 2024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292197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40CB35B9-8AD6-41CD-BC49-B9431B9CA9B9}" type="datetime1">
              <a:rPr lang="sk-SK" smtClean="0"/>
              <a:t>5. 12. 2024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219520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sk-SK"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877C9-5792-457F-B155-55D9220934D2}" type="datetime1">
              <a:rPr lang="sk-SK" smtClean="0"/>
              <a:t>5. 12. 2024</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8737C-390F-4E1E-A1F5-1636B5B9285C}" type="slidenum">
              <a:rPr lang="sk-SK" smtClean="0"/>
              <a:t>‹#›</a:t>
            </a:fld>
            <a:endParaRPr lang="sk-SK"/>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647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png"/><Relationship Id="rId26" Type="http://schemas.openxmlformats.org/officeDocument/2006/relationships/image" Target="../media/image11.png"/><Relationship Id="rId3" Type="http://schemas.openxmlformats.org/officeDocument/2006/relationships/hyperlink" Target="https://www.prihlaskynastredni.cz/rodice-zaci.html" TargetMode="External"/><Relationship Id="rId21" Type="http://schemas.openxmlformats.org/officeDocument/2006/relationships/image" Target="../media/image6.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10.svg"/><Relationship Id="rId33" Type="http://schemas.openxmlformats.org/officeDocument/2006/relationships/image" Target="../media/image18.svg"/><Relationship Id="rId2" Type="http://schemas.openxmlformats.org/officeDocument/2006/relationships/image" Target="../media/image19.png"/><Relationship Id="rId16" Type="http://schemas.openxmlformats.org/officeDocument/2006/relationships/image" Target="../media/image32.png"/><Relationship Id="rId20" Type="http://schemas.openxmlformats.org/officeDocument/2006/relationships/image" Target="../media/image5.png"/><Relationship Id="rId29" Type="http://schemas.openxmlformats.org/officeDocument/2006/relationships/image" Target="../media/image14.sv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9.png"/><Relationship Id="rId32" Type="http://schemas.openxmlformats.org/officeDocument/2006/relationships/image" Target="../media/image17.png"/><Relationship Id="rId5" Type="http://schemas.openxmlformats.org/officeDocument/2006/relationships/image" Target="../media/image21.svg"/><Relationship Id="rId15" Type="http://schemas.openxmlformats.org/officeDocument/2006/relationships/image" Target="../media/image31.svg"/><Relationship Id="rId23" Type="http://schemas.openxmlformats.org/officeDocument/2006/relationships/image" Target="../media/image8.svg"/><Relationship Id="rId28" Type="http://schemas.openxmlformats.org/officeDocument/2006/relationships/image" Target="../media/image13.png"/><Relationship Id="rId10" Type="http://schemas.openxmlformats.org/officeDocument/2006/relationships/image" Target="../media/image26.png"/><Relationship Id="rId19" Type="http://schemas.openxmlformats.org/officeDocument/2006/relationships/image" Target="../media/image4.svg"/><Relationship Id="rId31" Type="http://schemas.openxmlformats.org/officeDocument/2006/relationships/image" Target="../media/image16.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7.png"/><Relationship Id="rId27" Type="http://schemas.openxmlformats.org/officeDocument/2006/relationships/image" Target="../media/image12.svg"/><Relationship Id="rId30" Type="http://schemas.openxmlformats.org/officeDocument/2006/relationships/image" Target="../media/image15.png"/><Relationship Id="rId8"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hyperlink" Target="https://www.prihlaskynastredni.cz/rodice-zaci.html" TargetMode="External"/><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9.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hyperlink" Target="https://www.prihlaskynastredni.cz/rodice-zaci.html" TargetMode="External"/><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9.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19.pn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6.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5.jpe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6.jpeg"/><Relationship Id="rId26" Type="http://schemas.openxmlformats.org/officeDocument/2006/relationships/image" Target="../media/image40.png"/><Relationship Id="rId3" Type="http://schemas.openxmlformats.org/officeDocument/2006/relationships/image" Target="../media/image20.png"/><Relationship Id="rId21" Type="http://schemas.openxmlformats.org/officeDocument/2006/relationships/customXml" Target="../ink/ink2.xml"/><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5.jpeg"/><Relationship Id="rId25" Type="http://schemas.openxmlformats.org/officeDocument/2006/relationships/customXml" Target="../ink/ink4.xml"/><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24" Type="http://schemas.openxmlformats.org/officeDocument/2006/relationships/image" Target="../media/image39.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customXml" Target="../ink/ink3.xml"/><Relationship Id="rId10" Type="http://schemas.openxmlformats.org/officeDocument/2006/relationships/image" Target="../media/image27.svg"/><Relationship Id="rId19" Type="http://schemas.openxmlformats.org/officeDocument/2006/relationships/customXml" Target="../ink/ink1.xml"/><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6.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5.jpe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41.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6.jpeg"/><Relationship Id="rId3" Type="http://schemas.openxmlformats.org/officeDocument/2006/relationships/image" Target="../media/image20.png"/><Relationship Id="rId21" Type="http://schemas.openxmlformats.org/officeDocument/2006/relationships/image" Target="../media/image42.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5.jpe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20"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41.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41.pn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csas.cz/cs/o-nas/bezpecnost-ochrana-dat/bankovni-identita" TargetMode="External"/><Relationship Id="rId7" Type="http://schemas.openxmlformats.org/officeDocument/2006/relationships/hyperlink" Target="https://www.fio.cz/bankovni-sluzby/bankovni-identita" TargetMode="External"/><Relationship Id="rId12" Type="http://schemas.openxmlformats.org/officeDocument/2006/relationships/image" Target="../media/image47.png"/><Relationship Id="rId2" Type="http://schemas.openxmlformats.org/officeDocument/2006/relationships/hyperlink" Target="https://www.identitaobcana.cz/" TargetMode="Externa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hyperlink" Target="https://www.moneta.cz/otevrene-bankovnictvi/bankovni-identita" TargetMode="External"/><Relationship Id="rId5" Type="http://schemas.openxmlformats.org/officeDocument/2006/relationships/hyperlink" Target="https://www.csob.cz/jaknato/sprava-csob-identity" TargetMode="Externa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hyperlink" Target="https://www.kb.cz/cs/podpora/bank-id/bankovni-identita-kb"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dipsy.cz/"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prihlaskynastredni.cz/"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hyperlink" Target="https://www.dipsy.cz/" TargetMode="External"/><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hyperlink" Target="https://www.prihlaskynastredni.cz/" TargetMode="Externa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091" y="2199737"/>
            <a:ext cx="7677510" cy="3117716"/>
          </a:xfrm>
        </p:spPr>
        <p:txBody>
          <a:bodyPr>
            <a:normAutofit/>
          </a:bodyPr>
          <a:lstStyle/>
          <a:p>
            <a:r>
              <a:rPr lang="sk-SK" dirty="0" err="1"/>
              <a:t>Přijímací</a:t>
            </a:r>
            <a:r>
              <a:rPr lang="sk-SK" dirty="0"/>
              <a:t> </a:t>
            </a:r>
            <a:r>
              <a:rPr lang="sk-SK" dirty="0" err="1"/>
              <a:t>řízení</a:t>
            </a:r>
            <a:r>
              <a:rPr lang="sk-SK" dirty="0"/>
              <a:t> 2025/2026</a:t>
            </a:r>
          </a:p>
        </p:txBody>
      </p:sp>
      <p:sp>
        <p:nvSpPr>
          <p:cNvPr id="3" name="Subtitle 2"/>
          <p:cNvSpPr>
            <a:spLocks noGrp="1"/>
          </p:cNvSpPr>
          <p:nvPr>
            <p:ph type="subTitle" idx="1"/>
          </p:nvPr>
        </p:nvSpPr>
        <p:spPr>
          <a:xfrm>
            <a:off x="552091" y="5234109"/>
            <a:ext cx="7677512" cy="401861"/>
          </a:xfrm>
        </p:spPr>
        <p:txBody>
          <a:bodyPr>
            <a:normAutofit/>
          </a:bodyPr>
          <a:lstStyle/>
          <a:p>
            <a:r>
              <a:rPr lang="pl-PL" dirty="0"/>
              <a:t>Novinky, které nás čekají</a:t>
            </a:r>
            <a:endParaRPr lang="sk-SK" dirty="0"/>
          </a:p>
        </p:txBody>
      </p:sp>
      <p:sp>
        <p:nvSpPr>
          <p:cNvPr id="4" name="Slide Number Placeholder 3"/>
          <p:cNvSpPr>
            <a:spLocks noGrp="1"/>
          </p:cNvSpPr>
          <p:nvPr>
            <p:ph type="sldNum" sz="quarter" idx="4294967295"/>
          </p:nvPr>
        </p:nvSpPr>
        <p:spPr>
          <a:xfrm>
            <a:off x="8610600" y="6356350"/>
            <a:ext cx="2743200" cy="365125"/>
          </a:xfrm>
        </p:spPr>
        <p:txBody>
          <a:bodyPr/>
          <a:lstStyle/>
          <a:p>
            <a:fld id="{B228737C-390F-4E1E-A1F5-1636B5B9285C}" type="slidenum">
              <a:rPr lang="sk-SK" smtClean="0"/>
              <a:t>1</a:t>
            </a:fld>
            <a:endParaRPr lang="sk-SK"/>
          </a:p>
        </p:txBody>
      </p:sp>
    </p:spTree>
    <p:extLst>
      <p:ext uri="{BB962C8B-B14F-4D97-AF65-F5344CB8AC3E}">
        <p14:creationId xmlns:p14="http://schemas.microsoft.com/office/powerpoint/2010/main" val="283483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10</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248391" y="-3033350"/>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619110" y="-597350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2517025" y="-3151568"/>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1829288" y="-4385894"/>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2320413" y="-4077940"/>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1396112" y="-4233679"/>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4512999" y="2602452"/>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7801713">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
        <p:nvSpPr>
          <p:cNvPr id="7" name="TextovéPole 6">
            <a:extLst>
              <a:ext uri="{FF2B5EF4-FFF2-40B4-BE49-F238E27FC236}">
                <a16:creationId xmlns:a16="http://schemas.microsoft.com/office/drawing/2014/main" id="{10263D82-71CF-EF1D-E2D0-6D42522A9DEA}"/>
              </a:ext>
            </a:extLst>
          </p:cNvPr>
          <p:cNvSpPr txBox="1"/>
          <p:nvPr/>
        </p:nvSpPr>
        <p:spPr>
          <a:xfrm>
            <a:off x="4512999" y="5667348"/>
            <a:ext cx="7860890" cy="2862322"/>
          </a:xfrm>
          <a:prstGeom prst="rect">
            <a:avLst/>
          </a:prstGeom>
          <a:noFill/>
        </p:spPr>
        <p:txBody>
          <a:bodyPr wrap="square">
            <a:spAutoFit/>
          </a:bodyPr>
          <a:lstStyle/>
          <a:p>
            <a:r>
              <a:rPr lang="cs-CZ" sz="3000" dirty="0"/>
              <a:t>Prostřednictvím systému škola zasílá pozvánku k jednotným přijímacím zkouškám, pozvánku ke školní přijímací zkoušce a další informace – nemusíte čekat na doručení poštou – informace se dozvíte ihned.</a:t>
            </a:r>
          </a:p>
        </p:txBody>
      </p:sp>
    </p:spTree>
    <p:extLst>
      <p:ext uri="{BB962C8B-B14F-4D97-AF65-F5344CB8AC3E}">
        <p14:creationId xmlns:p14="http://schemas.microsoft.com/office/powerpoint/2010/main" val="3925846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11</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248391" y="-3033350"/>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619110" y="-597350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2517025" y="-3151568"/>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1829288" y="-4385894"/>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2320413" y="-4077940"/>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1396112" y="-4233679"/>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2517025" y="-3151568"/>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465202" y="2874952"/>
            <a:ext cx="7860890" cy="2862322"/>
          </a:xfrm>
          <a:prstGeom prst="rect">
            <a:avLst/>
          </a:prstGeom>
          <a:noFill/>
        </p:spPr>
        <p:txBody>
          <a:bodyPr wrap="square">
            <a:spAutoFit/>
          </a:bodyPr>
          <a:lstStyle/>
          <a:p>
            <a:r>
              <a:rPr lang="cs-CZ" sz="3000" dirty="0"/>
              <a:t>Prostřednictvím systému škola zasílá pozvánku k jednotným přijímacím zkouškám, pozvánku ke školní přijímací zkoušce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5400000">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
        <p:nvSpPr>
          <p:cNvPr id="6" name="TextovéPole 5">
            <a:extLst>
              <a:ext uri="{FF2B5EF4-FFF2-40B4-BE49-F238E27FC236}">
                <a16:creationId xmlns:a16="http://schemas.microsoft.com/office/drawing/2014/main" id="{284957E4-D7F8-9976-96B5-85A4CB927990}"/>
              </a:ext>
            </a:extLst>
          </p:cNvPr>
          <p:cNvSpPr txBox="1"/>
          <p:nvPr/>
        </p:nvSpPr>
        <p:spPr>
          <a:xfrm>
            <a:off x="2742718" y="-4067568"/>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11" name="Nadpis 1">
            <a:extLst>
              <a:ext uri="{FF2B5EF4-FFF2-40B4-BE49-F238E27FC236}">
                <a16:creationId xmlns:a16="http://schemas.microsoft.com/office/drawing/2014/main" id="{4AEDBF69-1E73-C927-4F44-CF6E373C655A}"/>
              </a:ext>
            </a:extLst>
          </p:cNvPr>
          <p:cNvSpPr txBox="1">
            <a:spLocks/>
          </p:cNvSpPr>
          <p:nvPr/>
        </p:nvSpPr>
        <p:spPr>
          <a:xfrm>
            <a:off x="14211183" y="3020361"/>
            <a:ext cx="10120223" cy="1187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8800"/>
              <a:t>Povinné přílohy</a:t>
            </a:r>
            <a:endParaRPr lang="cs-CZ" sz="8800" dirty="0"/>
          </a:p>
        </p:txBody>
      </p:sp>
    </p:spTree>
    <p:extLst>
      <p:ext uri="{BB962C8B-B14F-4D97-AF65-F5344CB8AC3E}">
        <p14:creationId xmlns:p14="http://schemas.microsoft.com/office/powerpoint/2010/main" val="1854963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Obrázek 56">
            <a:extLst>
              <a:ext uri="{FF2B5EF4-FFF2-40B4-BE49-F238E27FC236}">
                <a16:creationId xmlns:a16="http://schemas.microsoft.com/office/drawing/2014/main" id="{54E04001-5A80-D25A-60BB-4178D55E6C63}"/>
              </a:ext>
            </a:extLst>
          </p:cNvPr>
          <p:cNvPicPr>
            <a:picLocks noChangeAspect="1"/>
          </p:cNvPicPr>
          <p:nvPr/>
        </p:nvPicPr>
        <p:blipFill>
          <a:blip r:embed="rId2">
            <a:alphaModFix amt="50000"/>
          </a:blip>
          <a:stretch>
            <a:fillRect/>
          </a:stretch>
        </p:blipFill>
        <p:spPr>
          <a:xfrm>
            <a:off x="4023545" y="7513972"/>
            <a:ext cx="8001000" cy="4095750"/>
          </a:xfrm>
          <a:prstGeom prst="rect">
            <a:avLst/>
          </a:prstGeom>
        </p:spPr>
      </p:pic>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a:xfrm>
            <a:off x="1557067" y="2892773"/>
            <a:ext cx="10120223" cy="1187630"/>
          </a:xfrm>
        </p:spPr>
        <p:txBody>
          <a:bodyPr>
            <a:noAutofit/>
          </a:bodyPr>
          <a:lstStyle/>
          <a:p>
            <a:r>
              <a:rPr lang="cs-CZ" sz="8800"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12</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3"/>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4452235" y="7958019"/>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4452236" y="11789359"/>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459071" y="13100732"/>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452235" y="14752913"/>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452235" y="16699853"/>
            <a:ext cx="7565474" cy="2862322"/>
          </a:xfrm>
          <a:prstGeom prst="rect">
            <a:avLst/>
          </a:prstGeom>
          <a:noFill/>
        </p:spPr>
        <p:txBody>
          <a:bodyPr wrap="square">
            <a:spAutoFit/>
          </a:bodyPr>
          <a:lstStyle/>
          <a:p>
            <a:r>
              <a:rPr lang="cs-CZ" sz="3000" b="1" dirty="0"/>
              <a:t>Stanovisko společnosti SCANIA – </a:t>
            </a:r>
            <a:r>
              <a:rPr lang="cs-CZ" sz="3000" dirty="0"/>
              <a:t>pouze pro uchazeče zaměření </a:t>
            </a:r>
            <a:r>
              <a:rPr lang="cs-CZ" sz="3000" b="1" dirty="0"/>
              <a:t>Mechanik nákladních vozidel a autobusů SCANIA</a:t>
            </a:r>
          </a:p>
          <a:p>
            <a:r>
              <a:rPr lang="cs-CZ" sz="3000" dirty="0"/>
              <a:t>Všechny přílohy se naskenují či vyfotí a nahrají do systému.</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a:off x="-7981073" y="3224052"/>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9152824">
              <a:off x="1769739" y="1578996"/>
              <a:ext cx="1698788" cy="1698788"/>
            </a:xfrm>
            <a:prstGeom prst="rect">
              <a:avLst/>
            </a:prstGeom>
          </p:spPr>
        </p:pic>
      </p:grpSp>
      <p:grpSp>
        <p:nvGrpSpPr>
          <p:cNvPr id="10" name="Skupina 9">
            <a:extLst>
              <a:ext uri="{FF2B5EF4-FFF2-40B4-BE49-F238E27FC236}">
                <a16:creationId xmlns:a16="http://schemas.microsoft.com/office/drawing/2014/main" id="{213C0BD6-F609-A117-6C2F-19C3C1EE2896}"/>
              </a:ext>
            </a:extLst>
          </p:cNvPr>
          <p:cNvGrpSpPr/>
          <p:nvPr/>
        </p:nvGrpSpPr>
        <p:grpSpPr>
          <a:xfrm rot="5400000">
            <a:off x="-7930093" y="2455509"/>
            <a:ext cx="7604991" cy="7706953"/>
            <a:chOff x="-3039645" y="684842"/>
            <a:chExt cx="7604991" cy="7706953"/>
          </a:xfrm>
        </p:grpSpPr>
        <p:grpSp>
          <p:nvGrpSpPr>
            <p:cNvPr id="11" name="Skupina 10">
              <a:extLst>
                <a:ext uri="{FF2B5EF4-FFF2-40B4-BE49-F238E27FC236}">
                  <a16:creationId xmlns:a16="http://schemas.microsoft.com/office/drawing/2014/main" id="{F07C9EEC-BB3A-A11E-B3D7-89F2C9963798}"/>
                </a:ext>
              </a:extLst>
            </p:cNvPr>
            <p:cNvGrpSpPr/>
            <p:nvPr/>
          </p:nvGrpSpPr>
          <p:grpSpPr>
            <a:xfrm rot="19293408">
              <a:off x="-2325939" y="1133584"/>
              <a:ext cx="6891285" cy="6279776"/>
              <a:chOff x="-2583356" y="1309585"/>
              <a:chExt cx="6891285" cy="6279776"/>
            </a:xfrm>
          </p:grpSpPr>
          <p:sp>
            <p:nvSpPr>
              <p:cNvPr id="19" name="Ovál 18">
                <a:extLst>
                  <a:ext uri="{FF2B5EF4-FFF2-40B4-BE49-F238E27FC236}">
                    <a16:creationId xmlns:a16="http://schemas.microsoft.com/office/drawing/2014/main" id="{EADC95E1-5A8C-A791-6D4A-FDEFC818F5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1" name="Grafický objekt 20" descr="Internet se souvislou výplní">
                <a:extLst>
                  <a:ext uri="{FF2B5EF4-FFF2-40B4-BE49-F238E27FC236}">
                    <a16:creationId xmlns:a16="http://schemas.microsoft.com/office/drawing/2014/main" id="{0CB5F8DF-09D5-321E-7781-9C464F96A56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AA65AC1-0765-097E-4356-8AA9BB9E785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B97048B-F8A7-26B9-6ABE-8A297F6DB27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3497506">
              <a:off x="2167745" y="5794682"/>
              <a:ext cx="1574484" cy="1574484"/>
            </a:xfrm>
            <a:prstGeom prst="rect">
              <a:avLst/>
            </a:prstGeom>
          </p:spPr>
        </p:pic>
        <p:pic>
          <p:nvPicPr>
            <p:cNvPr id="13" name="Grafický objekt 12" descr="Odznak 3 se souvislou výplní">
              <a:extLst>
                <a:ext uri="{FF2B5EF4-FFF2-40B4-BE49-F238E27FC236}">
                  <a16:creationId xmlns:a16="http://schemas.microsoft.com/office/drawing/2014/main" id="{28F147F9-D089-0B57-49FA-874ACE245F0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5913293">
              <a:off x="233825" y="6877079"/>
              <a:ext cx="1514716" cy="1514716"/>
            </a:xfrm>
            <a:prstGeom prst="rect">
              <a:avLst/>
            </a:prstGeom>
          </p:spPr>
        </p:pic>
        <p:pic>
          <p:nvPicPr>
            <p:cNvPr id="14" name="Grafický objekt 13" descr="Informace se souvislou výplní">
              <a:extLst>
                <a:ext uri="{FF2B5EF4-FFF2-40B4-BE49-F238E27FC236}">
                  <a16:creationId xmlns:a16="http://schemas.microsoft.com/office/drawing/2014/main" id="{F71FB754-CCAE-1667-A4BD-DADC9D831ED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8092219">
              <a:off x="-1992989" y="5927907"/>
              <a:ext cx="1570924" cy="1570924"/>
            </a:xfrm>
            <a:prstGeom prst="rect">
              <a:avLst/>
            </a:prstGeom>
          </p:spPr>
        </p:pic>
        <p:pic>
          <p:nvPicPr>
            <p:cNvPr id="15" name="Grafický objekt 14" descr="Prohledávání složky se souvislou výplní">
              <a:extLst>
                <a:ext uri="{FF2B5EF4-FFF2-40B4-BE49-F238E27FC236}">
                  <a16:creationId xmlns:a16="http://schemas.microsoft.com/office/drawing/2014/main" id="{8D0BA000-FD73-93CF-2B54-F539E3C1056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10800000">
              <a:off x="-3039645" y="3591956"/>
              <a:ext cx="1795707" cy="1795707"/>
            </a:xfrm>
            <a:prstGeom prst="rect">
              <a:avLst/>
            </a:prstGeom>
          </p:spPr>
        </p:pic>
        <p:pic>
          <p:nvPicPr>
            <p:cNvPr id="16" name="Grafický objekt 15" descr="E-mail se souvislou výplní">
              <a:extLst>
                <a:ext uri="{FF2B5EF4-FFF2-40B4-BE49-F238E27FC236}">
                  <a16:creationId xmlns:a16="http://schemas.microsoft.com/office/drawing/2014/main" id="{79DA85B6-79AD-A6A4-CF09-BFA5E056E72B}"/>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rot="13815383">
              <a:off x="-2028417" y="1559010"/>
              <a:ext cx="1550596" cy="1550596"/>
            </a:xfrm>
            <a:prstGeom prst="rect">
              <a:avLst/>
            </a:prstGeom>
          </p:spPr>
        </p:pic>
        <p:pic>
          <p:nvPicPr>
            <p:cNvPr id="18" name="Grafický objekt 17" descr="Obálka se souvislou výplní">
              <a:extLst>
                <a:ext uri="{FF2B5EF4-FFF2-40B4-BE49-F238E27FC236}">
                  <a16:creationId xmlns:a16="http://schemas.microsoft.com/office/drawing/2014/main" id="{B00E294E-D05D-15EC-DFB7-ACCDEB9B3C9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6135960">
              <a:off x="-96718" y="684842"/>
              <a:ext cx="1723187" cy="1723187"/>
            </a:xfrm>
            <a:prstGeom prst="rect">
              <a:avLst/>
            </a:prstGeom>
          </p:spPr>
        </p:pic>
      </p:grpSp>
      <p:sp>
        <p:nvSpPr>
          <p:cNvPr id="24" name="TextovéPole 23">
            <a:extLst>
              <a:ext uri="{FF2B5EF4-FFF2-40B4-BE49-F238E27FC236}">
                <a16:creationId xmlns:a16="http://schemas.microsoft.com/office/drawing/2014/main" id="{0A0A5960-1574-0961-ABEA-A4B9E9C346DE}"/>
              </a:ext>
            </a:extLst>
          </p:cNvPr>
          <p:cNvSpPr txBox="1"/>
          <p:nvPr/>
        </p:nvSpPr>
        <p:spPr>
          <a:xfrm>
            <a:off x="13166750" y="3674996"/>
            <a:ext cx="7860890" cy="2862322"/>
          </a:xfrm>
          <a:prstGeom prst="rect">
            <a:avLst/>
          </a:prstGeom>
          <a:noFill/>
        </p:spPr>
        <p:txBody>
          <a:bodyPr wrap="square">
            <a:spAutoFit/>
          </a:bodyPr>
          <a:lstStyle/>
          <a:p>
            <a:r>
              <a:rPr lang="cs-CZ" sz="3000" dirty="0"/>
              <a:t>Prostřednictvím systému škola zasílá pozvánku k jednotným přijímacím zkouškám, pozvánku ke školní přijímací zkoušce a další informace – nemusíte čekat na doručení poštou – informace se dozvíte ihned.</a:t>
            </a:r>
          </a:p>
        </p:txBody>
      </p:sp>
      <p:sp>
        <p:nvSpPr>
          <p:cNvPr id="25" name="Nadpis 1">
            <a:extLst>
              <a:ext uri="{FF2B5EF4-FFF2-40B4-BE49-F238E27FC236}">
                <a16:creationId xmlns:a16="http://schemas.microsoft.com/office/drawing/2014/main" id="{2B10B218-0A6A-E1C1-CD3F-5D56946D0898}"/>
              </a:ext>
            </a:extLst>
          </p:cNvPr>
          <p:cNvSpPr txBox="1">
            <a:spLocks/>
          </p:cNvSpPr>
          <p:nvPr/>
        </p:nvSpPr>
        <p:spPr>
          <a:xfrm>
            <a:off x="1557066" y="-1728426"/>
            <a:ext cx="10120223" cy="1187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t>Jak podat přihlášku?</a:t>
            </a:r>
            <a:endParaRPr lang="cs-CZ" dirty="0"/>
          </a:p>
        </p:txBody>
      </p:sp>
    </p:spTree>
    <p:extLst>
      <p:ext uri="{BB962C8B-B14F-4D97-AF65-F5344CB8AC3E}">
        <p14:creationId xmlns:p14="http://schemas.microsoft.com/office/powerpoint/2010/main" val="618905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Obrázek 56">
            <a:extLst>
              <a:ext uri="{FF2B5EF4-FFF2-40B4-BE49-F238E27FC236}">
                <a16:creationId xmlns:a16="http://schemas.microsoft.com/office/drawing/2014/main" id="{54E04001-5A80-D25A-60BB-4178D55E6C63}"/>
              </a:ext>
            </a:extLst>
          </p:cNvPr>
          <p:cNvPicPr>
            <a:picLocks noChangeAspect="1"/>
          </p:cNvPicPr>
          <p:nvPr/>
        </p:nvPicPr>
        <p:blipFill>
          <a:blip r:embed="rId2">
            <a:alphaModFix amt="50000"/>
          </a:blip>
          <a:stretch>
            <a:fillRect/>
          </a:stretch>
        </p:blipFill>
        <p:spPr>
          <a:xfrm>
            <a:off x="4042707" y="2123225"/>
            <a:ext cx="8001000" cy="4095750"/>
          </a:xfrm>
          <a:prstGeom prst="rect">
            <a:avLst/>
          </a:prstGeom>
        </p:spPr>
      </p:pic>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13</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3"/>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4626526" y="2567941"/>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4626527" y="6399281"/>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633362" y="7710654"/>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626526" y="9362835"/>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626526" y="11309775"/>
            <a:ext cx="7565474" cy="2862322"/>
          </a:xfrm>
          <a:prstGeom prst="rect">
            <a:avLst/>
          </a:prstGeom>
          <a:noFill/>
        </p:spPr>
        <p:txBody>
          <a:bodyPr wrap="square">
            <a:spAutoFit/>
          </a:bodyPr>
          <a:lstStyle/>
          <a:p>
            <a:r>
              <a:rPr lang="cs-CZ" sz="3000" b="1" dirty="0"/>
              <a:t>Stanovisko společnosti SCANIA – </a:t>
            </a:r>
            <a:r>
              <a:rPr lang="cs-CZ" sz="3000" dirty="0"/>
              <a:t>pouze pro uchazeče zaměření </a:t>
            </a:r>
            <a:r>
              <a:rPr lang="cs-CZ" sz="3000" b="1" dirty="0"/>
              <a:t>Mechanik nákladních vozidel a autobusů SCANIA</a:t>
            </a:r>
          </a:p>
          <a:p>
            <a:r>
              <a:rPr lang="cs-CZ" sz="3000" dirty="0"/>
              <a:t>Všechny přílohy se naskenují či vyfotí a nahrají do systému.</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9152824">
              <a:off x="1769739" y="1578996"/>
              <a:ext cx="1698788" cy="1698788"/>
            </a:xfrm>
            <a:prstGeom prst="rect">
              <a:avLst/>
            </a:prstGeom>
          </p:spPr>
        </p:pic>
      </p:grpSp>
      <p:pic>
        <p:nvPicPr>
          <p:cNvPr id="3" name="Zástupný obsah 5">
            <a:extLst>
              <a:ext uri="{FF2B5EF4-FFF2-40B4-BE49-F238E27FC236}">
                <a16:creationId xmlns:a16="http://schemas.microsoft.com/office/drawing/2014/main" id="{493CD49B-78FB-2C77-BBA1-A098E9E87629}"/>
              </a:ext>
            </a:extLst>
          </p:cNvPr>
          <p:cNvPicPr>
            <a:picLocks noGrp="1" noChangeAspect="1"/>
          </p:cNvPicPr>
          <p:nvPr>
            <p:ph idx="1"/>
          </p:nvPr>
        </p:nvPicPr>
        <p:blipFill>
          <a:blip r:embed="rId18"/>
          <a:srcRect b="30394"/>
          <a:stretch/>
        </p:blipFill>
        <p:spPr>
          <a:xfrm>
            <a:off x="13260939" y="464386"/>
            <a:ext cx="6418005" cy="6478042"/>
          </a:xfrm>
        </p:spPr>
      </p:pic>
      <p:pic>
        <p:nvPicPr>
          <p:cNvPr id="5" name="Zástupný obsah 5">
            <a:extLst>
              <a:ext uri="{FF2B5EF4-FFF2-40B4-BE49-F238E27FC236}">
                <a16:creationId xmlns:a16="http://schemas.microsoft.com/office/drawing/2014/main" id="{903441F5-09B9-3D71-80EF-FA5EA269048C}"/>
              </a:ext>
            </a:extLst>
          </p:cNvPr>
          <p:cNvPicPr>
            <a:picLocks noChangeAspect="1"/>
          </p:cNvPicPr>
          <p:nvPr/>
        </p:nvPicPr>
        <p:blipFill>
          <a:blip r:embed="rId18"/>
          <a:srcRect t="70134"/>
          <a:stretch/>
        </p:blipFill>
        <p:spPr>
          <a:xfrm>
            <a:off x="18981896" y="2173707"/>
            <a:ext cx="5932351" cy="2569203"/>
          </a:xfrm>
          <a:prstGeom prst="rect">
            <a:avLst/>
          </a:prstGeom>
        </p:spPr>
      </p:pic>
    </p:spTree>
    <p:extLst>
      <p:ext uri="{BB962C8B-B14F-4D97-AF65-F5344CB8AC3E}">
        <p14:creationId xmlns:p14="http://schemas.microsoft.com/office/powerpoint/2010/main" val="280582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Obrázek 56">
            <a:extLst>
              <a:ext uri="{FF2B5EF4-FFF2-40B4-BE49-F238E27FC236}">
                <a16:creationId xmlns:a16="http://schemas.microsoft.com/office/drawing/2014/main" id="{54E04001-5A80-D25A-60BB-4178D55E6C63}"/>
              </a:ext>
            </a:extLst>
          </p:cNvPr>
          <p:cNvPicPr>
            <a:picLocks noChangeAspect="1"/>
          </p:cNvPicPr>
          <p:nvPr/>
        </p:nvPicPr>
        <p:blipFill>
          <a:blip r:embed="rId2">
            <a:alphaModFix amt="50000"/>
          </a:blip>
          <a:stretch>
            <a:fillRect/>
          </a:stretch>
        </p:blipFill>
        <p:spPr>
          <a:xfrm>
            <a:off x="4042707" y="2123225"/>
            <a:ext cx="8001000" cy="4095750"/>
          </a:xfrm>
          <a:prstGeom prst="rect">
            <a:avLst/>
          </a:prstGeom>
        </p:spPr>
      </p:pic>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14</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3"/>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4626526" y="2567941"/>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kódy a názvy oborů, na které se uchazeč hlásí.</a:t>
            </a:r>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633362" y="7710654"/>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626526" y="9362835"/>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626526" y="11309775"/>
            <a:ext cx="7565474" cy="2862322"/>
          </a:xfrm>
          <a:prstGeom prst="rect">
            <a:avLst/>
          </a:prstGeom>
          <a:noFill/>
        </p:spPr>
        <p:txBody>
          <a:bodyPr wrap="square">
            <a:spAutoFit/>
          </a:bodyPr>
          <a:lstStyle/>
          <a:p>
            <a:r>
              <a:rPr lang="cs-CZ" sz="3000" b="1" dirty="0"/>
              <a:t>Stanovisko společnosti SCANIA – </a:t>
            </a:r>
            <a:r>
              <a:rPr lang="cs-CZ" sz="3000" dirty="0"/>
              <a:t>pouze pro uchazeče zaměření </a:t>
            </a:r>
            <a:r>
              <a:rPr lang="cs-CZ" sz="3000" b="1" dirty="0"/>
              <a:t>Mechanik nákladních vozidel a autobusů SCANIA</a:t>
            </a:r>
          </a:p>
          <a:p>
            <a:r>
              <a:rPr lang="cs-CZ" sz="3000" dirty="0"/>
              <a:t>Všechny přílohy se naskenují či vyfotí a nahrají do systému.</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9152824">
              <a:off x="1769739" y="1578996"/>
              <a:ext cx="1698788" cy="1698788"/>
            </a:xfrm>
            <a:prstGeom prst="rect">
              <a:avLst/>
            </a:prstGeom>
          </p:spPr>
        </p:pic>
      </p:grpSp>
      <p:pic>
        <p:nvPicPr>
          <p:cNvPr id="3" name="Zástupný obsah 5">
            <a:extLst>
              <a:ext uri="{FF2B5EF4-FFF2-40B4-BE49-F238E27FC236}">
                <a16:creationId xmlns:a16="http://schemas.microsoft.com/office/drawing/2014/main" id="{493CD49B-78FB-2C77-BBA1-A098E9E87629}"/>
              </a:ext>
            </a:extLst>
          </p:cNvPr>
          <p:cNvPicPr>
            <a:picLocks noGrp="1" noChangeAspect="1"/>
          </p:cNvPicPr>
          <p:nvPr>
            <p:ph idx="1"/>
          </p:nvPr>
        </p:nvPicPr>
        <p:blipFill>
          <a:blip r:embed="rId18"/>
          <a:srcRect b="30394"/>
          <a:stretch/>
        </p:blipFill>
        <p:spPr>
          <a:xfrm>
            <a:off x="572725" y="392977"/>
            <a:ext cx="6418005" cy="6478042"/>
          </a:xfrm>
        </p:spPr>
      </p:pic>
      <p:pic>
        <p:nvPicPr>
          <p:cNvPr id="5" name="Zástupný obsah 5">
            <a:extLst>
              <a:ext uri="{FF2B5EF4-FFF2-40B4-BE49-F238E27FC236}">
                <a16:creationId xmlns:a16="http://schemas.microsoft.com/office/drawing/2014/main" id="{903441F5-09B9-3D71-80EF-FA5EA269048C}"/>
              </a:ext>
            </a:extLst>
          </p:cNvPr>
          <p:cNvPicPr>
            <a:picLocks noChangeAspect="1"/>
          </p:cNvPicPr>
          <p:nvPr/>
        </p:nvPicPr>
        <p:blipFill>
          <a:blip r:embed="rId18"/>
          <a:srcRect t="70134"/>
          <a:stretch/>
        </p:blipFill>
        <p:spPr>
          <a:xfrm>
            <a:off x="6206089" y="2476909"/>
            <a:ext cx="5932351" cy="2569203"/>
          </a:xfrm>
          <a:prstGeom prst="rect">
            <a:avLst/>
          </a:prstGeom>
        </p:spPr>
      </p:pic>
      <p:sp>
        <p:nvSpPr>
          <p:cNvPr id="7" name="TextovéPole 6">
            <a:extLst>
              <a:ext uri="{FF2B5EF4-FFF2-40B4-BE49-F238E27FC236}">
                <a16:creationId xmlns:a16="http://schemas.microsoft.com/office/drawing/2014/main" id="{44C0DA1D-F164-0910-6479-6E1B12024F93}"/>
              </a:ext>
            </a:extLst>
          </p:cNvPr>
          <p:cNvSpPr txBox="1"/>
          <p:nvPr/>
        </p:nvSpPr>
        <p:spPr>
          <a:xfrm>
            <a:off x="4703127" y="6206662"/>
            <a:ext cx="7558636" cy="1477328"/>
          </a:xfrm>
          <a:prstGeom prst="rect">
            <a:avLst/>
          </a:prstGeom>
          <a:noFill/>
        </p:spPr>
        <p:txBody>
          <a:bodyPr wrap="square">
            <a:spAutoFit/>
          </a:bodyPr>
          <a:lstStyle/>
          <a:p>
            <a:r>
              <a:rPr lang="cs-CZ" sz="3000" b="1" dirty="0"/>
              <a:t>Hodnocení na vysvědčení z předchozího vzdělávání – vydává ZŠ.</a:t>
            </a:r>
            <a:endParaRPr lang="cs-CZ" sz="3000" dirty="0"/>
          </a:p>
        </p:txBody>
      </p:sp>
    </p:spTree>
    <p:extLst>
      <p:ext uri="{BB962C8B-B14F-4D97-AF65-F5344CB8AC3E}">
        <p14:creationId xmlns:p14="http://schemas.microsoft.com/office/powerpoint/2010/main" val="1251517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15</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4640902" y="3348889"/>
            <a:ext cx="7558636" cy="1477328"/>
          </a:xfrm>
          <a:prstGeom prst="rect">
            <a:avLst/>
          </a:prstGeom>
          <a:noFill/>
        </p:spPr>
        <p:txBody>
          <a:bodyPr wrap="square">
            <a:spAutoFit/>
          </a:bodyPr>
          <a:lstStyle/>
          <a:p>
            <a:r>
              <a:rPr lang="cs-CZ" sz="3000" b="1" dirty="0"/>
              <a:t>Hodnocení na vysvědčení z předchozího vzdělávání – vydává ZŠ.</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434388" y="5797172"/>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626526" y="11309775"/>
            <a:ext cx="7565474" cy="2862322"/>
          </a:xfrm>
          <a:prstGeom prst="rect">
            <a:avLst/>
          </a:prstGeom>
          <a:noFill/>
        </p:spPr>
        <p:txBody>
          <a:bodyPr wrap="square">
            <a:spAutoFit/>
          </a:bodyPr>
          <a:lstStyle/>
          <a:p>
            <a:r>
              <a:rPr lang="cs-CZ" sz="3000" b="1" dirty="0"/>
              <a:t>Stanovisko společnosti SCANIA – </a:t>
            </a:r>
            <a:r>
              <a:rPr lang="cs-CZ" sz="3000" dirty="0"/>
              <a:t>pouze pro uchazeče zaměření </a:t>
            </a:r>
            <a:r>
              <a:rPr lang="cs-CZ" sz="3000" b="1" dirty="0"/>
              <a:t>Mechanik nákladních vozidel a autobusů SCANIA</a:t>
            </a:r>
          </a:p>
          <a:p>
            <a:r>
              <a:rPr lang="cs-CZ" sz="3000" dirty="0"/>
              <a:t>Všechny přílohy se naskenují či vyfotí a nahrají do systému.</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8975934">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pic>
        <p:nvPicPr>
          <p:cNvPr id="3" name="Obrázek 2">
            <a:extLst>
              <a:ext uri="{FF2B5EF4-FFF2-40B4-BE49-F238E27FC236}">
                <a16:creationId xmlns:a16="http://schemas.microsoft.com/office/drawing/2014/main" id="{B15844B4-1616-AF8A-39B9-85D0CA2FD8CC}"/>
              </a:ext>
            </a:extLst>
          </p:cNvPr>
          <p:cNvPicPr>
            <a:picLocks noChangeAspect="1"/>
          </p:cNvPicPr>
          <p:nvPr/>
        </p:nvPicPr>
        <p:blipFill>
          <a:blip r:embed="rId17">
            <a:alphaModFix amt="50000"/>
          </a:blip>
          <a:stretch>
            <a:fillRect/>
          </a:stretch>
        </p:blipFill>
        <p:spPr>
          <a:xfrm>
            <a:off x="1233439" y="-4519427"/>
            <a:ext cx="8001000" cy="4095750"/>
          </a:xfrm>
          <a:prstGeom prst="rect">
            <a:avLst/>
          </a:prstGeom>
        </p:spPr>
      </p:pic>
      <p:sp>
        <p:nvSpPr>
          <p:cNvPr id="5" name="TextovéPole 4">
            <a:extLst>
              <a:ext uri="{FF2B5EF4-FFF2-40B4-BE49-F238E27FC236}">
                <a16:creationId xmlns:a16="http://schemas.microsoft.com/office/drawing/2014/main" id="{7464139B-E0AE-2F32-E935-91B802E8A3AC}"/>
              </a:ext>
            </a:extLst>
          </p:cNvPr>
          <p:cNvSpPr txBox="1"/>
          <p:nvPr/>
        </p:nvSpPr>
        <p:spPr>
          <a:xfrm>
            <a:off x="4640902" y="9530313"/>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PZ.</a:t>
            </a:r>
          </a:p>
        </p:txBody>
      </p:sp>
      <p:pic>
        <p:nvPicPr>
          <p:cNvPr id="7" name="Zástupný obsah 5">
            <a:extLst>
              <a:ext uri="{FF2B5EF4-FFF2-40B4-BE49-F238E27FC236}">
                <a16:creationId xmlns:a16="http://schemas.microsoft.com/office/drawing/2014/main" id="{07C04006-228D-9937-DC59-F2B551A8A5F2}"/>
              </a:ext>
            </a:extLst>
          </p:cNvPr>
          <p:cNvPicPr>
            <a:picLocks noGrp="1" noChangeAspect="1"/>
          </p:cNvPicPr>
          <p:nvPr>
            <p:ph idx="1"/>
          </p:nvPr>
        </p:nvPicPr>
        <p:blipFill>
          <a:blip r:embed="rId18"/>
          <a:srcRect b="30394"/>
          <a:stretch/>
        </p:blipFill>
        <p:spPr>
          <a:xfrm>
            <a:off x="553068" y="-6879188"/>
            <a:ext cx="6418005" cy="6478042"/>
          </a:xfrm>
        </p:spPr>
      </p:pic>
      <p:pic>
        <p:nvPicPr>
          <p:cNvPr id="8" name="Zástupný obsah 5">
            <a:extLst>
              <a:ext uri="{FF2B5EF4-FFF2-40B4-BE49-F238E27FC236}">
                <a16:creationId xmlns:a16="http://schemas.microsoft.com/office/drawing/2014/main" id="{007F6CEC-76EB-8E12-7234-631D0BE20D99}"/>
              </a:ext>
            </a:extLst>
          </p:cNvPr>
          <p:cNvPicPr>
            <a:picLocks noChangeAspect="1"/>
          </p:cNvPicPr>
          <p:nvPr/>
        </p:nvPicPr>
        <p:blipFill>
          <a:blip r:embed="rId18"/>
          <a:srcRect t="70134"/>
          <a:stretch/>
        </p:blipFill>
        <p:spPr>
          <a:xfrm>
            <a:off x="6274025" y="-5169867"/>
            <a:ext cx="5932351" cy="2569203"/>
          </a:xfrm>
          <a:prstGeom prst="rect">
            <a:avLst/>
          </a:prstGeom>
        </p:spPr>
      </p:pic>
    </p:spTree>
    <p:extLst>
      <p:ext uri="{BB962C8B-B14F-4D97-AF65-F5344CB8AC3E}">
        <p14:creationId xmlns:p14="http://schemas.microsoft.com/office/powerpoint/2010/main" val="1772030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16</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4289131" y="1581260"/>
            <a:ext cx="7558636" cy="1477328"/>
          </a:xfrm>
          <a:prstGeom prst="rect">
            <a:avLst/>
          </a:prstGeom>
          <a:noFill/>
        </p:spPr>
        <p:txBody>
          <a:bodyPr wrap="square">
            <a:spAutoFit/>
          </a:bodyPr>
          <a:lstStyle/>
          <a:p>
            <a:r>
              <a:rPr lang="cs-CZ" sz="3000" b="1" dirty="0"/>
              <a:t>Hodnocení na vysvědčení z předchozího vzdělávání – vydává ZŠ.</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640198" y="3267659"/>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620000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C0E5AB90-3D5A-5E6D-E5B9-12979C902313}"/>
              </a:ext>
            </a:extLst>
          </p:cNvPr>
          <p:cNvSpPr txBox="1"/>
          <p:nvPr/>
        </p:nvSpPr>
        <p:spPr>
          <a:xfrm>
            <a:off x="4640198" y="9030043"/>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sp>
        <p:nvSpPr>
          <p:cNvPr id="7" name="TextovéPole 6">
            <a:extLst>
              <a:ext uri="{FF2B5EF4-FFF2-40B4-BE49-F238E27FC236}">
                <a16:creationId xmlns:a16="http://schemas.microsoft.com/office/drawing/2014/main" id="{EA94F8E7-FC4F-876D-B6B5-C1A4469A2C5E}"/>
              </a:ext>
            </a:extLst>
          </p:cNvPr>
          <p:cNvSpPr txBox="1"/>
          <p:nvPr/>
        </p:nvSpPr>
        <p:spPr>
          <a:xfrm>
            <a:off x="4710286" y="5463646"/>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PZ.</a:t>
            </a:r>
          </a:p>
        </p:txBody>
      </p:sp>
    </p:spTree>
    <p:extLst>
      <p:ext uri="{BB962C8B-B14F-4D97-AF65-F5344CB8AC3E}">
        <p14:creationId xmlns:p14="http://schemas.microsoft.com/office/powerpoint/2010/main" val="970261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17</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214262" y="1442090"/>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788604" y="3130362"/>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k PZ.</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293643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4FE6C4E0-D030-79AF-6914-CD645791DFAF}"/>
              </a:ext>
            </a:extLst>
          </p:cNvPr>
          <p:cNvSpPr txBox="1"/>
          <p:nvPr/>
        </p:nvSpPr>
        <p:spPr>
          <a:xfrm>
            <a:off x="4788604" y="11879421"/>
            <a:ext cx="7833360" cy="1015663"/>
          </a:xfrm>
          <a:prstGeom prst="rect">
            <a:avLst/>
          </a:prstGeom>
          <a:noFill/>
        </p:spPr>
        <p:txBody>
          <a:bodyPr wrap="square">
            <a:spAutoFit/>
          </a:bodyPr>
          <a:lstStyle/>
          <a:p>
            <a:r>
              <a:rPr lang="cs-CZ" sz="3000" dirty="0"/>
              <a:t>Všechny přílohy se naskenují či vyfotí a nahrají do systému.</a:t>
            </a:r>
          </a:p>
        </p:txBody>
      </p:sp>
      <p:sp>
        <p:nvSpPr>
          <p:cNvPr id="8" name="TextovéPole 7">
            <a:extLst>
              <a:ext uri="{FF2B5EF4-FFF2-40B4-BE49-F238E27FC236}">
                <a16:creationId xmlns:a16="http://schemas.microsoft.com/office/drawing/2014/main" id="{0AF64DC7-5043-3464-6DD8-EFFCCC3BA6A7}"/>
              </a:ext>
            </a:extLst>
          </p:cNvPr>
          <p:cNvSpPr txBox="1"/>
          <p:nvPr/>
        </p:nvSpPr>
        <p:spPr>
          <a:xfrm>
            <a:off x="4585842" y="5663748"/>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sp>
        <p:nvSpPr>
          <p:cNvPr id="10" name="TextovéPole 9">
            <a:extLst>
              <a:ext uri="{FF2B5EF4-FFF2-40B4-BE49-F238E27FC236}">
                <a16:creationId xmlns:a16="http://schemas.microsoft.com/office/drawing/2014/main" id="{970FF2C9-A6C9-A198-A168-40F75B35D5D8}"/>
              </a:ext>
            </a:extLst>
          </p:cNvPr>
          <p:cNvSpPr txBox="1"/>
          <p:nvPr/>
        </p:nvSpPr>
        <p:spPr>
          <a:xfrm>
            <a:off x="3603945" y="-2610370"/>
            <a:ext cx="7558636" cy="1477328"/>
          </a:xfrm>
          <a:prstGeom prst="rect">
            <a:avLst/>
          </a:prstGeom>
          <a:noFill/>
        </p:spPr>
        <p:txBody>
          <a:bodyPr wrap="square">
            <a:spAutoFit/>
          </a:bodyPr>
          <a:lstStyle/>
          <a:p>
            <a:r>
              <a:rPr lang="cs-CZ" sz="3000" b="1" dirty="0"/>
              <a:t>Hodnocení na vysvědčení z předchozího vzdělávání – vydává ZŠ.</a:t>
            </a:r>
            <a:endParaRPr lang="cs-CZ" sz="3000" dirty="0"/>
          </a:p>
        </p:txBody>
      </p:sp>
      <p:pic>
        <p:nvPicPr>
          <p:cNvPr id="11" name="Zástupný obsah 5" descr="Obsah obrázku text, dopis, Písmo, snímek obrazovky&#10;&#10;Popis byl vytvořen automaticky">
            <a:extLst>
              <a:ext uri="{FF2B5EF4-FFF2-40B4-BE49-F238E27FC236}">
                <a16:creationId xmlns:a16="http://schemas.microsoft.com/office/drawing/2014/main" id="{00D8F07C-F7C2-74EA-7C9B-4A5C10062752}"/>
              </a:ext>
            </a:extLst>
          </p:cNvPr>
          <p:cNvPicPr>
            <a:picLocks noGrp="1" noChangeAspect="1"/>
          </p:cNvPicPr>
          <p:nvPr>
            <p:ph idx="1"/>
          </p:nvPr>
        </p:nvPicPr>
        <p:blipFill>
          <a:blip r:embed="rId17" cstate="print">
            <a:extLst>
              <a:ext uri="{28A0092B-C50C-407E-A947-70E740481C1C}">
                <a14:useLocalDpi xmlns:a14="http://schemas.microsoft.com/office/drawing/2010/main" val="0"/>
              </a:ext>
            </a:extLst>
          </a:blip>
          <a:srcRect l="-940" r="940" b="37255"/>
          <a:stretch/>
        </p:blipFill>
        <p:spPr>
          <a:xfrm>
            <a:off x="14280979" y="1138250"/>
            <a:ext cx="6294119" cy="5457051"/>
          </a:xfrm>
        </p:spPr>
      </p:pic>
      <p:pic>
        <p:nvPicPr>
          <p:cNvPr id="12" name="Zástupný obsah 5" descr="Obsah obrázku text, dopis, Písmo, snímek obrazovky&#10;&#10;Popis byl vytvořen automaticky">
            <a:extLst>
              <a:ext uri="{FF2B5EF4-FFF2-40B4-BE49-F238E27FC236}">
                <a16:creationId xmlns:a16="http://schemas.microsoft.com/office/drawing/2014/main" id="{89724FB3-DA0F-39CA-B774-D811D2260996}"/>
              </a:ext>
            </a:extLst>
          </p:cNvPr>
          <p:cNvPicPr>
            <a:picLocks noChangeAspect="1"/>
          </p:cNvPicPr>
          <p:nvPr/>
        </p:nvPicPr>
        <p:blipFill>
          <a:blip r:embed="rId18" cstate="print">
            <a:extLst>
              <a:ext uri="{28A0092B-C50C-407E-A947-70E740481C1C}">
                <a14:useLocalDpi xmlns:a14="http://schemas.microsoft.com/office/drawing/2010/main" val="0"/>
              </a:ext>
            </a:extLst>
          </a:blip>
          <a:srcRect t="64182"/>
          <a:stretch/>
        </p:blipFill>
        <p:spPr>
          <a:xfrm>
            <a:off x="20188860" y="4308805"/>
            <a:ext cx="5598319" cy="2770775"/>
          </a:xfrm>
          <a:prstGeom prst="rect">
            <a:avLst/>
          </a:prstGeom>
        </p:spPr>
      </p:pic>
    </p:spTree>
    <p:extLst>
      <p:ext uri="{BB962C8B-B14F-4D97-AF65-F5344CB8AC3E}">
        <p14:creationId xmlns:p14="http://schemas.microsoft.com/office/powerpoint/2010/main" val="14892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18</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214262" y="1442090"/>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788604" y="3130362"/>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PZ.</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293643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4FE6C4E0-D030-79AF-6914-CD645791DFAF}"/>
              </a:ext>
            </a:extLst>
          </p:cNvPr>
          <p:cNvSpPr txBox="1"/>
          <p:nvPr/>
        </p:nvSpPr>
        <p:spPr>
          <a:xfrm>
            <a:off x="4788604" y="11879421"/>
            <a:ext cx="7833360" cy="1015663"/>
          </a:xfrm>
          <a:prstGeom prst="rect">
            <a:avLst/>
          </a:prstGeom>
          <a:noFill/>
        </p:spPr>
        <p:txBody>
          <a:bodyPr wrap="square">
            <a:spAutoFit/>
          </a:bodyPr>
          <a:lstStyle/>
          <a:p>
            <a:r>
              <a:rPr lang="cs-CZ" sz="3000" dirty="0"/>
              <a:t>Všechny přílohy se naskenují či vyfotí a nahrají do systému.</a:t>
            </a:r>
          </a:p>
        </p:txBody>
      </p:sp>
      <p:sp>
        <p:nvSpPr>
          <p:cNvPr id="8" name="TextovéPole 7">
            <a:extLst>
              <a:ext uri="{FF2B5EF4-FFF2-40B4-BE49-F238E27FC236}">
                <a16:creationId xmlns:a16="http://schemas.microsoft.com/office/drawing/2014/main" id="{0AF64DC7-5043-3464-6DD8-EFFCCC3BA6A7}"/>
              </a:ext>
            </a:extLst>
          </p:cNvPr>
          <p:cNvSpPr txBox="1"/>
          <p:nvPr/>
        </p:nvSpPr>
        <p:spPr>
          <a:xfrm>
            <a:off x="4585842" y="5663748"/>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sp>
        <p:nvSpPr>
          <p:cNvPr id="10" name="TextovéPole 9">
            <a:extLst>
              <a:ext uri="{FF2B5EF4-FFF2-40B4-BE49-F238E27FC236}">
                <a16:creationId xmlns:a16="http://schemas.microsoft.com/office/drawing/2014/main" id="{970FF2C9-A6C9-A198-A168-40F75B35D5D8}"/>
              </a:ext>
            </a:extLst>
          </p:cNvPr>
          <p:cNvSpPr txBox="1"/>
          <p:nvPr/>
        </p:nvSpPr>
        <p:spPr>
          <a:xfrm>
            <a:off x="3603945" y="-2610370"/>
            <a:ext cx="7558636" cy="1477328"/>
          </a:xfrm>
          <a:prstGeom prst="rect">
            <a:avLst/>
          </a:prstGeom>
          <a:noFill/>
        </p:spPr>
        <p:txBody>
          <a:bodyPr wrap="square">
            <a:spAutoFit/>
          </a:bodyPr>
          <a:lstStyle/>
          <a:p>
            <a:r>
              <a:rPr lang="cs-CZ" sz="3000" b="1" dirty="0"/>
              <a:t>Hodnocení na vysvědčení z předchozího vzdělávání – vydává ZŠ.</a:t>
            </a:r>
            <a:endParaRPr lang="cs-CZ" sz="3000" dirty="0"/>
          </a:p>
        </p:txBody>
      </p:sp>
      <p:pic>
        <p:nvPicPr>
          <p:cNvPr id="11" name="Zástupný obsah 5" descr="Obsah obrázku text, dopis, Písmo, snímek obrazovky&#10;&#10;Popis byl vytvořen automaticky">
            <a:extLst>
              <a:ext uri="{FF2B5EF4-FFF2-40B4-BE49-F238E27FC236}">
                <a16:creationId xmlns:a16="http://schemas.microsoft.com/office/drawing/2014/main" id="{00D8F07C-F7C2-74EA-7C9B-4A5C10062752}"/>
              </a:ext>
            </a:extLst>
          </p:cNvPr>
          <p:cNvPicPr>
            <a:picLocks noGrp="1" noChangeAspect="1"/>
          </p:cNvPicPr>
          <p:nvPr>
            <p:ph idx="1"/>
          </p:nvPr>
        </p:nvPicPr>
        <p:blipFill>
          <a:blip r:embed="rId17" cstate="print">
            <a:extLst>
              <a:ext uri="{28A0092B-C50C-407E-A947-70E740481C1C}">
                <a14:useLocalDpi xmlns:a14="http://schemas.microsoft.com/office/drawing/2010/main" val="0"/>
              </a:ext>
            </a:extLst>
          </a:blip>
          <a:srcRect l="-940" r="940" b="37255"/>
          <a:stretch/>
        </p:blipFill>
        <p:spPr>
          <a:xfrm>
            <a:off x="561232" y="799617"/>
            <a:ext cx="6294119" cy="5457051"/>
          </a:xfrm>
        </p:spPr>
      </p:pic>
      <p:pic>
        <p:nvPicPr>
          <p:cNvPr id="12" name="Zástupný obsah 5" descr="Obsah obrázku text, dopis, Písmo, snímek obrazovky&#10;&#10;Popis byl vytvořen automaticky">
            <a:extLst>
              <a:ext uri="{FF2B5EF4-FFF2-40B4-BE49-F238E27FC236}">
                <a16:creationId xmlns:a16="http://schemas.microsoft.com/office/drawing/2014/main" id="{89724FB3-DA0F-39CA-B774-D811D2260996}"/>
              </a:ext>
            </a:extLst>
          </p:cNvPr>
          <p:cNvPicPr>
            <a:picLocks noChangeAspect="1"/>
          </p:cNvPicPr>
          <p:nvPr/>
        </p:nvPicPr>
        <p:blipFill>
          <a:blip r:embed="rId18" cstate="print">
            <a:extLst>
              <a:ext uri="{28A0092B-C50C-407E-A947-70E740481C1C}">
                <a14:useLocalDpi xmlns:a14="http://schemas.microsoft.com/office/drawing/2010/main" val="0"/>
              </a:ext>
            </a:extLst>
          </a:blip>
          <a:srcRect t="64182"/>
          <a:stretch/>
        </p:blipFill>
        <p:spPr>
          <a:xfrm>
            <a:off x="6469113" y="3970172"/>
            <a:ext cx="5598319" cy="2770775"/>
          </a:xfrm>
          <a:prstGeom prst="rect">
            <a:avLst/>
          </a:prstGeom>
        </p:spPr>
      </p:pic>
      <mc:AlternateContent xmlns:mc="http://schemas.openxmlformats.org/markup-compatibility/2006" xmlns:p14="http://schemas.microsoft.com/office/powerpoint/2010/main">
        <mc:Choice Requires="p14">
          <p:contentPart p14:bwMode="auto" r:id="rId19">
            <p14:nvContentPartPr>
              <p14:cNvPr id="5" name="Rukopis 4">
                <a:extLst>
                  <a:ext uri="{FF2B5EF4-FFF2-40B4-BE49-F238E27FC236}">
                    <a16:creationId xmlns:a16="http://schemas.microsoft.com/office/drawing/2014/main" id="{30204961-2D4D-393F-422A-72B88B0075DD}"/>
                  </a:ext>
                </a:extLst>
              </p14:cNvPr>
              <p14:cNvContentPartPr/>
              <p14:nvPr/>
            </p14:nvContentPartPr>
            <p14:xfrm>
              <a:off x="3731207" y="1431425"/>
              <a:ext cx="2654280" cy="65880"/>
            </p14:xfrm>
          </p:contentPart>
        </mc:Choice>
        <mc:Fallback xmlns="">
          <p:pic>
            <p:nvPicPr>
              <p:cNvPr id="5" name="Rukopis 4">
                <a:extLst>
                  <a:ext uri="{FF2B5EF4-FFF2-40B4-BE49-F238E27FC236}">
                    <a16:creationId xmlns:a16="http://schemas.microsoft.com/office/drawing/2014/main" id="{30204961-2D4D-393F-422A-72B88B0075DD}"/>
                  </a:ext>
                </a:extLst>
              </p:cNvPr>
              <p:cNvPicPr/>
              <p:nvPr/>
            </p:nvPicPr>
            <p:blipFill>
              <a:blip r:embed="rId20"/>
              <a:stretch>
                <a:fillRect/>
              </a:stretch>
            </p:blipFill>
            <p:spPr>
              <a:xfrm>
                <a:off x="3677207" y="1324012"/>
                <a:ext cx="2761920" cy="28034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Rukopis 6">
                <a:extLst>
                  <a:ext uri="{FF2B5EF4-FFF2-40B4-BE49-F238E27FC236}">
                    <a16:creationId xmlns:a16="http://schemas.microsoft.com/office/drawing/2014/main" id="{8665CDB1-30E0-8A61-789E-AF56402DF26B}"/>
                  </a:ext>
                </a:extLst>
              </p14:cNvPr>
              <p14:cNvContentPartPr/>
              <p14:nvPr/>
            </p14:nvContentPartPr>
            <p14:xfrm>
              <a:off x="3787727" y="1402985"/>
              <a:ext cx="2705760" cy="19800"/>
            </p14:xfrm>
          </p:contentPart>
        </mc:Choice>
        <mc:Fallback xmlns="">
          <p:pic>
            <p:nvPicPr>
              <p:cNvPr id="7" name="Rukopis 6">
                <a:extLst>
                  <a:ext uri="{FF2B5EF4-FFF2-40B4-BE49-F238E27FC236}">
                    <a16:creationId xmlns:a16="http://schemas.microsoft.com/office/drawing/2014/main" id="{8665CDB1-30E0-8A61-789E-AF56402DF26B}"/>
                  </a:ext>
                </a:extLst>
              </p:cNvPr>
              <p:cNvPicPr/>
              <p:nvPr/>
            </p:nvPicPr>
            <p:blipFill>
              <a:blip r:embed="rId22"/>
              <a:stretch>
                <a:fillRect/>
              </a:stretch>
            </p:blipFill>
            <p:spPr>
              <a:xfrm>
                <a:off x="3733727" y="1296914"/>
                <a:ext cx="2813400" cy="23158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Rukopis 12">
                <a:extLst>
                  <a:ext uri="{FF2B5EF4-FFF2-40B4-BE49-F238E27FC236}">
                    <a16:creationId xmlns:a16="http://schemas.microsoft.com/office/drawing/2014/main" id="{DA75AC26-EC07-DAF6-CE27-6E3B1E96C0F0}"/>
                  </a:ext>
                </a:extLst>
              </p14:cNvPr>
              <p14:cNvContentPartPr/>
              <p14:nvPr/>
            </p14:nvContentPartPr>
            <p14:xfrm>
              <a:off x="3750647" y="1560305"/>
              <a:ext cx="2742480" cy="10800"/>
            </p14:xfrm>
          </p:contentPart>
        </mc:Choice>
        <mc:Fallback xmlns="">
          <p:pic>
            <p:nvPicPr>
              <p:cNvPr id="13" name="Rukopis 12">
                <a:extLst>
                  <a:ext uri="{FF2B5EF4-FFF2-40B4-BE49-F238E27FC236}">
                    <a16:creationId xmlns:a16="http://schemas.microsoft.com/office/drawing/2014/main" id="{DA75AC26-EC07-DAF6-CE27-6E3B1E96C0F0}"/>
                  </a:ext>
                </a:extLst>
              </p:cNvPr>
              <p:cNvPicPr/>
              <p:nvPr/>
            </p:nvPicPr>
            <p:blipFill>
              <a:blip r:embed="rId24"/>
              <a:stretch>
                <a:fillRect/>
              </a:stretch>
            </p:blipFill>
            <p:spPr>
              <a:xfrm>
                <a:off x="3696647" y="1452305"/>
                <a:ext cx="2850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Rukopis 13">
                <a:extLst>
                  <a:ext uri="{FF2B5EF4-FFF2-40B4-BE49-F238E27FC236}">
                    <a16:creationId xmlns:a16="http://schemas.microsoft.com/office/drawing/2014/main" id="{BEF29102-BD9A-FEA3-0264-2CF5ED3100A8}"/>
                  </a:ext>
                </a:extLst>
              </p14:cNvPr>
              <p14:cNvContentPartPr/>
              <p14:nvPr/>
            </p14:nvContentPartPr>
            <p14:xfrm>
              <a:off x="979007" y="3730385"/>
              <a:ext cx="2679480" cy="38520"/>
            </p14:xfrm>
          </p:contentPart>
        </mc:Choice>
        <mc:Fallback xmlns="">
          <p:pic>
            <p:nvPicPr>
              <p:cNvPr id="14" name="Rukopis 13">
                <a:extLst>
                  <a:ext uri="{FF2B5EF4-FFF2-40B4-BE49-F238E27FC236}">
                    <a16:creationId xmlns:a16="http://schemas.microsoft.com/office/drawing/2014/main" id="{BEF29102-BD9A-FEA3-0264-2CF5ED3100A8}"/>
                  </a:ext>
                </a:extLst>
              </p:cNvPr>
              <p:cNvPicPr/>
              <p:nvPr/>
            </p:nvPicPr>
            <p:blipFill>
              <a:blip r:embed="rId26"/>
              <a:stretch>
                <a:fillRect/>
              </a:stretch>
            </p:blipFill>
            <p:spPr>
              <a:xfrm>
                <a:off x="925000" y="3622385"/>
                <a:ext cx="2787134" cy="254160"/>
              </a:xfrm>
              <a:prstGeom prst="rect">
                <a:avLst/>
              </a:prstGeom>
            </p:spPr>
          </p:pic>
        </mc:Fallback>
      </mc:AlternateContent>
    </p:spTree>
    <p:extLst>
      <p:ext uri="{BB962C8B-B14F-4D97-AF65-F5344CB8AC3E}">
        <p14:creationId xmlns:p14="http://schemas.microsoft.com/office/powerpoint/2010/main" val="121831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19</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2316682" y="-2652263"/>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1104143" y="-2453541"/>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203294" y="1516800"/>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595628" y="3630552"/>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53190" y="7610452"/>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080000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2D12B79D-7857-AF15-6FC1-A1122F89766D}"/>
              </a:ext>
            </a:extLst>
          </p:cNvPr>
          <p:cNvSpPr txBox="1"/>
          <p:nvPr/>
        </p:nvSpPr>
        <p:spPr>
          <a:xfrm>
            <a:off x="4311762" y="6173002"/>
            <a:ext cx="7833360" cy="1015663"/>
          </a:xfrm>
          <a:prstGeom prst="rect">
            <a:avLst/>
          </a:prstGeom>
          <a:noFill/>
        </p:spPr>
        <p:txBody>
          <a:bodyPr wrap="square">
            <a:spAutoFit/>
          </a:bodyPr>
          <a:lstStyle/>
          <a:p>
            <a:r>
              <a:rPr lang="cs-CZ" sz="3000" dirty="0"/>
              <a:t>Všechny přílohy se naskenují či vyfotí a nahrají do systému.</a:t>
            </a:r>
          </a:p>
        </p:txBody>
      </p:sp>
      <p:pic>
        <p:nvPicPr>
          <p:cNvPr id="11" name="Zástupný obsah 5" descr="Obsah obrázku text, dopis, Písmo, snímek obrazovky&#10;&#10;Popis byl vytvořen automaticky">
            <a:extLst>
              <a:ext uri="{FF2B5EF4-FFF2-40B4-BE49-F238E27FC236}">
                <a16:creationId xmlns:a16="http://schemas.microsoft.com/office/drawing/2014/main" id="{E867C453-1F6D-2933-E44A-3D4A4A222539}"/>
              </a:ext>
            </a:extLst>
          </p:cNvPr>
          <p:cNvPicPr>
            <a:picLocks noChangeAspect="1"/>
          </p:cNvPicPr>
          <p:nvPr/>
        </p:nvPicPr>
        <p:blipFill>
          <a:blip r:embed="rId17" cstate="print">
            <a:extLst>
              <a:ext uri="{28A0092B-C50C-407E-A947-70E740481C1C}">
                <a14:useLocalDpi xmlns:a14="http://schemas.microsoft.com/office/drawing/2010/main" val="0"/>
              </a:ext>
            </a:extLst>
          </a:blip>
          <a:srcRect l="-940" r="940" b="37255"/>
          <a:stretch/>
        </p:blipFill>
        <p:spPr>
          <a:xfrm>
            <a:off x="104693" y="-6477930"/>
            <a:ext cx="6294119" cy="5457051"/>
          </a:xfrm>
          <a:prstGeom prst="rect">
            <a:avLst/>
          </a:prstGeom>
        </p:spPr>
      </p:pic>
      <p:pic>
        <p:nvPicPr>
          <p:cNvPr id="12" name="Zástupný obsah 5" descr="Obsah obrázku text, dopis, Písmo, snímek obrazovky&#10;&#10;Popis byl vytvořen automaticky">
            <a:extLst>
              <a:ext uri="{FF2B5EF4-FFF2-40B4-BE49-F238E27FC236}">
                <a16:creationId xmlns:a16="http://schemas.microsoft.com/office/drawing/2014/main" id="{56E0C303-0795-53B5-BB5D-D0D509EDA719}"/>
              </a:ext>
            </a:extLst>
          </p:cNvPr>
          <p:cNvPicPr>
            <a:picLocks noChangeAspect="1"/>
          </p:cNvPicPr>
          <p:nvPr/>
        </p:nvPicPr>
        <p:blipFill>
          <a:blip r:embed="rId18" cstate="print">
            <a:extLst>
              <a:ext uri="{28A0092B-C50C-407E-A947-70E740481C1C}">
                <a14:useLocalDpi xmlns:a14="http://schemas.microsoft.com/office/drawing/2010/main" val="0"/>
              </a:ext>
            </a:extLst>
          </a:blip>
          <a:srcRect t="64182"/>
          <a:stretch/>
        </p:blipFill>
        <p:spPr>
          <a:xfrm>
            <a:off x="6012574" y="-3307375"/>
            <a:ext cx="5598319" cy="2770775"/>
          </a:xfrm>
          <a:prstGeom prst="rect">
            <a:avLst/>
          </a:prstGeom>
        </p:spPr>
      </p:pic>
      <p:pic>
        <p:nvPicPr>
          <p:cNvPr id="13" name="Zástupný obsah 5">
            <a:extLst>
              <a:ext uri="{FF2B5EF4-FFF2-40B4-BE49-F238E27FC236}">
                <a16:creationId xmlns:a16="http://schemas.microsoft.com/office/drawing/2014/main" id="{08BA5DE2-F1D1-360E-AD56-55CD26AD32B0}"/>
              </a:ext>
            </a:extLst>
          </p:cNvPr>
          <p:cNvPicPr>
            <a:picLocks noChangeAspect="1"/>
          </p:cNvPicPr>
          <p:nvPr/>
        </p:nvPicPr>
        <p:blipFill>
          <a:blip r:embed="rId19"/>
          <a:stretch>
            <a:fillRect/>
          </a:stretch>
        </p:blipFill>
        <p:spPr>
          <a:xfrm>
            <a:off x="14715851" y="561308"/>
            <a:ext cx="10120222" cy="6609991"/>
          </a:xfrm>
          <a:prstGeom prst="rect">
            <a:avLst/>
          </a:prstGeom>
        </p:spPr>
      </p:pic>
    </p:spTree>
    <p:extLst>
      <p:ext uri="{BB962C8B-B14F-4D97-AF65-F5344CB8AC3E}">
        <p14:creationId xmlns:p14="http://schemas.microsoft.com/office/powerpoint/2010/main" val="3470836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AF134D-54DE-3CE7-0701-3A53BB458FAC}"/>
              </a:ext>
            </a:extLst>
          </p:cNvPr>
          <p:cNvSpPr>
            <a:spLocks noGrp="1"/>
          </p:cNvSpPr>
          <p:nvPr>
            <p:ph type="title"/>
          </p:nvPr>
        </p:nvSpPr>
        <p:spPr>
          <a:xfrm>
            <a:off x="1233576" y="365126"/>
            <a:ext cx="13530174" cy="5854518"/>
          </a:xfrm>
        </p:spPr>
        <p:txBody>
          <a:bodyPr>
            <a:normAutofit/>
          </a:bodyPr>
          <a:lstStyle/>
          <a:p>
            <a:r>
              <a:rPr lang="cs-CZ" sz="8800" dirty="0"/>
              <a:t>Jak podat přihlášku? </a:t>
            </a:r>
          </a:p>
        </p:txBody>
      </p:sp>
      <p:sp>
        <p:nvSpPr>
          <p:cNvPr id="4" name="Zástupný symbol pro číslo snímku 3">
            <a:extLst>
              <a:ext uri="{FF2B5EF4-FFF2-40B4-BE49-F238E27FC236}">
                <a16:creationId xmlns:a16="http://schemas.microsoft.com/office/drawing/2014/main" id="{D3D4AC40-58F2-48AF-F36C-3691E2AC4EC5}"/>
              </a:ext>
            </a:extLst>
          </p:cNvPr>
          <p:cNvSpPr>
            <a:spLocks noGrp="1"/>
          </p:cNvSpPr>
          <p:nvPr>
            <p:ph type="sldNum" sz="quarter" idx="12"/>
          </p:nvPr>
        </p:nvSpPr>
        <p:spPr/>
        <p:txBody>
          <a:bodyPr/>
          <a:lstStyle/>
          <a:p>
            <a:fld id="{FBB2B0D3-5362-4370-A1AB-3649A94679DA}" type="slidenum">
              <a:rPr lang="sk-SK" smtClean="0"/>
              <a:pPr/>
              <a:t>2</a:t>
            </a:fld>
            <a:endParaRPr lang="sk-SK" dirty="0"/>
          </a:p>
        </p:txBody>
      </p:sp>
      <p:sp>
        <p:nvSpPr>
          <p:cNvPr id="8" name="TextovéPole 7">
            <a:extLst>
              <a:ext uri="{FF2B5EF4-FFF2-40B4-BE49-F238E27FC236}">
                <a16:creationId xmlns:a16="http://schemas.microsoft.com/office/drawing/2014/main" id="{D5F6538E-0E49-505E-511A-CBF8E626C83E}"/>
              </a:ext>
            </a:extLst>
          </p:cNvPr>
          <p:cNvSpPr txBox="1"/>
          <p:nvPr/>
        </p:nvSpPr>
        <p:spPr>
          <a:xfrm>
            <a:off x="13092545" y="1199072"/>
            <a:ext cx="6587836" cy="1046440"/>
          </a:xfrm>
          <a:prstGeom prst="rect">
            <a:avLst/>
          </a:prstGeom>
          <a:noFill/>
        </p:spPr>
        <p:txBody>
          <a:bodyPr wrap="square">
            <a:spAutoFit/>
          </a:bodyPr>
          <a:lstStyle/>
          <a:p>
            <a:r>
              <a:rPr lang="cs-CZ" sz="4400" dirty="0">
                <a:latin typeface="+mj-lt"/>
                <a:ea typeface="+mj-ea"/>
                <a:cs typeface="+mj-cs"/>
              </a:rPr>
              <a:t>3 způsoby</a:t>
            </a:r>
            <a:br>
              <a:rPr lang="cs-CZ" dirty="0"/>
            </a:br>
            <a:endParaRPr lang="cs-CZ" dirty="0"/>
          </a:p>
        </p:txBody>
      </p:sp>
    </p:spTree>
    <p:extLst>
      <p:ext uri="{BB962C8B-B14F-4D97-AF65-F5344CB8AC3E}">
        <p14:creationId xmlns:p14="http://schemas.microsoft.com/office/powerpoint/2010/main" val="882116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20</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2316682" y="-2652263"/>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1104143" y="-2453541"/>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203294" y="1516800"/>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595628" y="3630552"/>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53190" y="7610452"/>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080000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2D12B79D-7857-AF15-6FC1-A1122F89766D}"/>
              </a:ext>
            </a:extLst>
          </p:cNvPr>
          <p:cNvSpPr txBox="1"/>
          <p:nvPr/>
        </p:nvSpPr>
        <p:spPr>
          <a:xfrm>
            <a:off x="4311762" y="6173002"/>
            <a:ext cx="7833360" cy="1015663"/>
          </a:xfrm>
          <a:prstGeom prst="rect">
            <a:avLst/>
          </a:prstGeom>
          <a:noFill/>
        </p:spPr>
        <p:txBody>
          <a:bodyPr wrap="square">
            <a:spAutoFit/>
          </a:bodyPr>
          <a:lstStyle/>
          <a:p>
            <a:r>
              <a:rPr lang="cs-CZ" sz="3000" dirty="0"/>
              <a:t>Všechny přílohy se naskenují či vyfotí a nahrají do systému.</a:t>
            </a:r>
          </a:p>
        </p:txBody>
      </p:sp>
      <p:sp>
        <p:nvSpPr>
          <p:cNvPr id="10" name="Zástupný obsah 9">
            <a:extLst>
              <a:ext uri="{FF2B5EF4-FFF2-40B4-BE49-F238E27FC236}">
                <a16:creationId xmlns:a16="http://schemas.microsoft.com/office/drawing/2014/main" id="{9F41C34A-27C8-3EF0-7490-6B10B55CB917}"/>
              </a:ext>
            </a:extLst>
          </p:cNvPr>
          <p:cNvSpPr>
            <a:spLocks noGrp="1"/>
          </p:cNvSpPr>
          <p:nvPr>
            <p:ph idx="1"/>
          </p:nvPr>
        </p:nvSpPr>
        <p:spPr/>
        <p:txBody>
          <a:bodyPr/>
          <a:lstStyle/>
          <a:p>
            <a:endParaRPr lang="cs-CZ"/>
          </a:p>
        </p:txBody>
      </p:sp>
      <p:pic>
        <p:nvPicPr>
          <p:cNvPr id="11" name="Zástupný obsah 5" descr="Obsah obrázku text, dopis, Písmo, snímek obrazovky&#10;&#10;Popis byl vytvořen automaticky">
            <a:extLst>
              <a:ext uri="{FF2B5EF4-FFF2-40B4-BE49-F238E27FC236}">
                <a16:creationId xmlns:a16="http://schemas.microsoft.com/office/drawing/2014/main" id="{E867C453-1F6D-2933-E44A-3D4A4A222539}"/>
              </a:ext>
            </a:extLst>
          </p:cNvPr>
          <p:cNvPicPr>
            <a:picLocks noChangeAspect="1"/>
          </p:cNvPicPr>
          <p:nvPr/>
        </p:nvPicPr>
        <p:blipFill>
          <a:blip r:embed="rId17" cstate="print">
            <a:extLst>
              <a:ext uri="{28A0092B-C50C-407E-A947-70E740481C1C}">
                <a14:useLocalDpi xmlns:a14="http://schemas.microsoft.com/office/drawing/2010/main" val="0"/>
              </a:ext>
            </a:extLst>
          </a:blip>
          <a:srcRect l="-940" r="940" b="37255"/>
          <a:stretch/>
        </p:blipFill>
        <p:spPr>
          <a:xfrm>
            <a:off x="104693" y="-6477930"/>
            <a:ext cx="6294119" cy="5457051"/>
          </a:xfrm>
          <a:prstGeom prst="rect">
            <a:avLst/>
          </a:prstGeom>
        </p:spPr>
      </p:pic>
      <p:pic>
        <p:nvPicPr>
          <p:cNvPr id="12" name="Zástupný obsah 5" descr="Obsah obrázku text, dopis, Písmo, snímek obrazovky&#10;&#10;Popis byl vytvořen automaticky">
            <a:extLst>
              <a:ext uri="{FF2B5EF4-FFF2-40B4-BE49-F238E27FC236}">
                <a16:creationId xmlns:a16="http://schemas.microsoft.com/office/drawing/2014/main" id="{56E0C303-0795-53B5-BB5D-D0D509EDA719}"/>
              </a:ext>
            </a:extLst>
          </p:cNvPr>
          <p:cNvPicPr>
            <a:picLocks noChangeAspect="1"/>
          </p:cNvPicPr>
          <p:nvPr/>
        </p:nvPicPr>
        <p:blipFill>
          <a:blip r:embed="rId18" cstate="print">
            <a:extLst>
              <a:ext uri="{28A0092B-C50C-407E-A947-70E740481C1C}">
                <a14:useLocalDpi xmlns:a14="http://schemas.microsoft.com/office/drawing/2010/main" val="0"/>
              </a:ext>
            </a:extLst>
          </a:blip>
          <a:srcRect t="64182"/>
          <a:stretch/>
        </p:blipFill>
        <p:spPr>
          <a:xfrm>
            <a:off x="6012574" y="-3307375"/>
            <a:ext cx="5598319" cy="2770775"/>
          </a:xfrm>
          <a:prstGeom prst="rect">
            <a:avLst/>
          </a:prstGeom>
        </p:spPr>
      </p:pic>
      <p:pic>
        <p:nvPicPr>
          <p:cNvPr id="13" name="Zástupný obsah 5">
            <a:extLst>
              <a:ext uri="{FF2B5EF4-FFF2-40B4-BE49-F238E27FC236}">
                <a16:creationId xmlns:a16="http://schemas.microsoft.com/office/drawing/2014/main" id="{08BA5DE2-F1D1-360E-AD56-55CD26AD32B0}"/>
              </a:ext>
            </a:extLst>
          </p:cNvPr>
          <p:cNvPicPr>
            <a:picLocks noChangeAspect="1"/>
          </p:cNvPicPr>
          <p:nvPr/>
        </p:nvPicPr>
        <p:blipFill>
          <a:blip r:embed="rId19"/>
          <a:stretch>
            <a:fillRect/>
          </a:stretch>
        </p:blipFill>
        <p:spPr>
          <a:xfrm>
            <a:off x="1276292" y="527418"/>
            <a:ext cx="10120222" cy="6609991"/>
          </a:xfrm>
          <a:prstGeom prst="rect">
            <a:avLst/>
          </a:prstGeom>
        </p:spPr>
      </p:pic>
      <mc:AlternateContent xmlns:mc="http://schemas.openxmlformats.org/markup-compatibility/2006" xmlns:p14="http://schemas.microsoft.com/office/powerpoint/2010/main">
        <mc:Choice Requires="p14">
          <p:contentPart p14:bwMode="auto" r:id="rId20">
            <p14:nvContentPartPr>
              <p14:cNvPr id="7" name="Rukopis 6">
                <a:extLst>
                  <a:ext uri="{FF2B5EF4-FFF2-40B4-BE49-F238E27FC236}">
                    <a16:creationId xmlns:a16="http://schemas.microsoft.com/office/drawing/2014/main" id="{1FF956BE-0C6C-EBFF-BAF4-47DBAB96B077}"/>
                  </a:ext>
                </a:extLst>
              </p14:cNvPr>
              <p14:cNvContentPartPr/>
              <p14:nvPr/>
            </p14:nvContentPartPr>
            <p14:xfrm>
              <a:off x="9420622" y="2927225"/>
              <a:ext cx="478080" cy="56880"/>
            </p14:xfrm>
          </p:contentPart>
        </mc:Choice>
        <mc:Fallback xmlns="">
          <p:pic>
            <p:nvPicPr>
              <p:cNvPr id="7" name="Rukopis 6">
                <a:extLst>
                  <a:ext uri="{FF2B5EF4-FFF2-40B4-BE49-F238E27FC236}">
                    <a16:creationId xmlns:a16="http://schemas.microsoft.com/office/drawing/2014/main" id="{1FF956BE-0C6C-EBFF-BAF4-47DBAB96B077}"/>
                  </a:ext>
                </a:extLst>
              </p:cNvPr>
              <p:cNvPicPr/>
              <p:nvPr/>
            </p:nvPicPr>
            <p:blipFill>
              <a:blip r:embed="rId21"/>
              <a:stretch>
                <a:fillRect/>
              </a:stretch>
            </p:blipFill>
            <p:spPr>
              <a:xfrm>
                <a:off x="9366622" y="2819225"/>
                <a:ext cx="585720" cy="272520"/>
              </a:xfrm>
              <a:prstGeom prst="rect">
                <a:avLst/>
              </a:prstGeom>
            </p:spPr>
          </p:pic>
        </mc:Fallback>
      </mc:AlternateContent>
      <p:sp>
        <p:nvSpPr>
          <p:cNvPr id="8" name="TextovéPole 7">
            <a:extLst>
              <a:ext uri="{FF2B5EF4-FFF2-40B4-BE49-F238E27FC236}">
                <a16:creationId xmlns:a16="http://schemas.microsoft.com/office/drawing/2014/main" id="{55743BB4-9B61-19B8-F763-2A1B0AB1F12B}"/>
              </a:ext>
            </a:extLst>
          </p:cNvPr>
          <p:cNvSpPr txBox="1"/>
          <p:nvPr/>
        </p:nvSpPr>
        <p:spPr>
          <a:xfrm>
            <a:off x="10058399" y="2743200"/>
            <a:ext cx="1372329" cy="369332"/>
          </a:xfrm>
          <a:prstGeom prst="rect">
            <a:avLst/>
          </a:prstGeom>
          <a:noFill/>
        </p:spPr>
        <p:txBody>
          <a:bodyPr wrap="square" rtlCol="0">
            <a:spAutoFit/>
          </a:bodyPr>
          <a:lstStyle/>
          <a:p>
            <a:r>
              <a:rPr lang="cs-CZ" dirty="0"/>
              <a:t>31.1.2025</a:t>
            </a:r>
          </a:p>
        </p:txBody>
      </p:sp>
    </p:spTree>
    <p:extLst>
      <p:ext uri="{BB962C8B-B14F-4D97-AF65-F5344CB8AC3E}">
        <p14:creationId xmlns:p14="http://schemas.microsoft.com/office/powerpoint/2010/main" val="2434972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21</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302647" y="7225538"/>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2316682" y="-2652263"/>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1104143" y="-2453541"/>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1079752" y="-3228362"/>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174237" y="5916699"/>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8596243">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5" name="TextovéPole 4">
            <a:extLst>
              <a:ext uri="{FF2B5EF4-FFF2-40B4-BE49-F238E27FC236}">
                <a16:creationId xmlns:a16="http://schemas.microsoft.com/office/drawing/2014/main" id="{B0A4B651-B37C-BD1D-C88E-774A6A7EE5B4}"/>
              </a:ext>
            </a:extLst>
          </p:cNvPr>
          <p:cNvSpPr txBox="1"/>
          <p:nvPr/>
        </p:nvSpPr>
        <p:spPr>
          <a:xfrm>
            <a:off x="4379324" y="3778264"/>
            <a:ext cx="7833360" cy="1015663"/>
          </a:xfrm>
          <a:prstGeom prst="rect">
            <a:avLst/>
          </a:prstGeom>
          <a:noFill/>
        </p:spPr>
        <p:txBody>
          <a:bodyPr wrap="square">
            <a:spAutoFit/>
          </a:bodyPr>
          <a:lstStyle/>
          <a:p>
            <a:r>
              <a:rPr lang="cs-CZ" sz="3000" dirty="0"/>
              <a:t>Všechny přílohy se naskenují či vyfotí a nahrají do systému.</a:t>
            </a:r>
          </a:p>
        </p:txBody>
      </p:sp>
      <p:sp>
        <p:nvSpPr>
          <p:cNvPr id="3" name="TextovéPole 2">
            <a:extLst>
              <a:ext uri="{FF2B5EF4-FFF2-40B4-BE49-F238E27FC236}">
                <a16:creationId xmlns:a16="http://schemas.microsoft.com/office/drawing/2014/main" id="{92E20543-B761-BFB8-F689-0B1CE478F1F6}"/>
              </a:ext>
            </a:extLst>
          </p:cNvPr>
          <p:cNvSpPr txBox="1"/>
          <p:nvPr/>
        </p:nvSpPr>
        <p:spPr>
          <a:xfrm>
            <a:off x="4593476" y="1657461"/>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pic>
        <p:nvPicPr>
          <p:cNvPr id="7" name="Zástupný obsah 5">
            <a:extLst>
              <a:ext uri="{FF2B5EF4-FFF2-40B4-BE49-F238E27FC236}">
                <a16:creationId xmlns:a16="http://schemas.microsoft.com/office/drawing/2014/main" id="{4FB960AC-14E4-6FEE-F8FD-265290717B74}"/>
              </a:ext>
            </a:extLst>
          </p:cNvPr>
          <p:cNvPicPr>
            <a:picLocks noChangeAspect="1"/>
          </p:cNvPicPr>
          <p:nvPr/>
        </p:nvPicPr>
        <p:blipFill>
          <a:blip r:embed="rId17"/>
          <a:stretch>
            <a:fillRect/>
          </a:stretch>
        </p:blipFill>
        <p:spPr>
          <a:xfrm>
            <a:off x="248443" y="-8309878"/>
            <a:ext cx="10120222" cy="6609991"/>
          </a:xfrm>
          <a:prstGeom prst="rect">
            <a:avLst/>
          </a:prstGeom>
        </p:spPr>
      </p:pic>
    </p:spTree>
    <p:extLst>
      <p:ext uri="{BB962C8B-B14F-4D97-AF65-F5344CB8AC3E}">
        <p14:creationId xmlns:p14="http://schemas.microsoft.com/office/powerpoint/2010/main" val="3126524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22</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373307" y="5179844"/>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2316682" y="-2652263"/>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1104143" y="-2453541"/>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1079752" y="-3228362"/>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438337" y="3338781"/>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540000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85A9A03A-86D0-A181-0B7D-D344425D323C}"/>
              </a:ext>
            </a:extLst>
          </p:cNvPr>
          <p:cNvSpPr txBox="1"/>
          <p:nvPr/>
        </p:nvSpPr>
        <p:spPr>
          <a:xfrm>
            <a:off x="3843930" y="1583230"/>
            <a:ext cx="7833360" cy="1015663"/>
          </a:xfrm>
          <a:prstGeom prst="rect">
            <a:avLst/>
          </a:prstGeom>
          <a:noFill/>
        </p:spPr>
        <p:txBody>
          <a:bodyPr wrap="square">
            <a:spAutoFit/>
          </a:bodyPr>
          <a:lstStyle/>
          <a:p>
            <a:r>
              <a:rPr lang="cs-CZ" sz="3000" dirty="0"/>
              <a:t>Všechny přílohy se naskenují či vyfotí a nahrají do systému.</a:t>
            </a:r>
          </a:p>
        </p:txBody>
      </p:sp>
      <p:sp>
        <p:nvSpPr>
          <p:cNvPr id="8" name="TextovéPole 7">
            <a:extLst>
              <a:ext uri="{FF2B5EF4-FFF2-40B4-BE49-F238E27FC236}">
                <a16:creationId xmlns:a16="http://schemas.microsoft.com/office/drawing/2014/main" id="{44AFF6C2-FF88-8F72-DAFB-43E3C0AB2D02}"/>
              </a:ext>
            </a:extLst>
          </p:cNvPr>
          <p:cNvSpPr txBox="1"/>
          <p:nvPr/>
        </p:nvSpPr>
        <p:spPr>
          <a:xfrm>
            <a:off x="1269455" y="-3120180"/>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spTree>
    <p:extLst>
      <p:ext uri="{BB962C8B-B14F-4D97-AF65-F5344CB8AC3E}">
        <p14:creationId xmlns:p14="http://schemas.microsoft.com/office/powerpoint/2010/main" val="3241584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23</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575692" y="329762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2316682" y="-2652263"/>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1104143" y="-2453541"/>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1079752" y="-3228362"/>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1496475" y="-4709535"/>
            <a:ext cx="7565474" cy="2862322"/>
          </a:xfrm>
          <a:prstGeom prst="rect">
            <a:avLst/>
          </a:prstGeom>
          <a:noFill/>
        </p:spPr>
        <p:txBody>
          <a:bodyPr wrap="square">
            <a:spAutoFit/>
          </a:bodyPr>
          <a:lstStyle/>
          <a:p>
            <a:r>
              <a:rPr lang="cs-CZ" sz="3000" b="1" dirty="0"/>
              <a:t>Stanovisko společnosti SCANIA – </a:t>
            </a:r>
            <a:r>
              <a:rPr lang="cs-CZ" sz="3000" dirty="0"/>
              <a:t>pouze pro uchazeče zaměření </a:t>
            </a:r>
            <a:r>
              <a:rPr lang="cs-CZ" sz="3000" b="1" dirty="0"/>
              <a:t>Mechanik nákladních vozidel a autobusů SCANIA</a:t>
            </a:r>
          </a:p>
          <a:p>
            <a:r>
              <a:rPr lang="cs-CZ" sz="3000" dirty="0"/>
              <a:t>Všechny přílohy se naskenují či vyfotí a nahrají do systému.</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156275" y="1477732"/>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2466897">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85A9A03A-86D0-A181-0B7D-D344425D323C}"/>
              </a:ext>
            </a:extLst>
          </p:cNvPr>
          <p:cNvSpPr txBox="1"/>
          <p:nvPr/>
        </p:nvSpPr>
        <p:spPr>
          <a:xfrm>
            <a:off x="1679355" y="-3015998"/>
            <a:ext cx="7833360" cy="1015663"/>
          </a:xfrm>
          <a:prstGeom prst="rect">
            <a:avLst/>
          </a:prstGeom>
          <a:noFill/>
        </p:spPr>
        <p:txBody>
          <a:bodyPr wrap="square">
            <a:spAutoFit/>
          </a:bodyPr>
          <a:lstStyle/>
          <a:p>
            <a:r>
              <a:rPr lang="cs-CZ" sz="3000" dirty="0"/>
              <a:t>Všechny přílohy se naskenují či vyfotí a nahrají do systému.</a:t>
            </a:r>
          </a:p>
        </p:txBody>
      </p:sp>
    </p:spTree>
    <p:extLst>
      <p:ext uri="{BB962C8B-B14F-4D97-AF65-F5344CB8AC3E}">
        <p14:creationId xmlns:p14="http://schemas.microsoft.com/office/powerpoint/2010/main" val="1219649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664733-496A-0D25-D7AF-18FAC3B816F2}"/>
              </a:ext>
            </a:extLst>
          </p:cNvPr>
          <p:cNvSpPr>
            <a:spLocks noGrp="1"/>
          </p:cNvSpPr>
          <p:nvPr>
            <p:ph type="title"/>
          </p:nvPr>
        </p:nvSpPr>
        <p:spPr/>
        <p:txBody>
          <a:bodyPr/>
          <a:lstStyle/>
          <a:p>
            <a:r>
              <a:rPr lang="cs-CZ" dirty="0"/>
              <a:t>Co je potřeba k elektronické přihlášce?</a:t>
            </a:r>
          </a:p>
        </p:txBody>
      </p:sp>
      <p:sp>
        <p:nvSpPr>
          <p:cNvPr id="3" name="Zástupný obsah 2">
            <a:extLst>
              <a:ext uri="{FF2B5EF4-FFF2-40B4-BE49-F238E27FC236}">
                <a16:creationId xmlns:a16="http://schemas.microsoft.com/office/drawing/2014/main" id="{9E968FA6-DA5C-177C-69E5-CA9CE8CBC0DC}"/>
              </a:ext>
            </a:extLst>
          </p:cNvPr>
          <p:cNvSpPr>
            <a:spLocks noGrp="1"/>
          </p:cNvSpPr>
          <p:nvPr>
            <p:ph idx="1"/>
          </p:nvPr>
        </p:nvSpPr>
        <p:spPr>
          <a:xfrm>
            <a:off x="1233576" y="1472302"/>
            <a:ext cx="5537614" cy="5385697"/>
          </a:xfrm>
        </p:spPr>
        <p:txBody>
          <a:bodyPr>
            <a:normAutofit fontScale="92500" lnSpcReduction="10000"/>
          </a:bodyPr>
          <a:lstStyle/>
          <a:p>
            <a:r>
              <a:rPr lang="cs-CZ" sz="3200" b="0" dirty="0">
                <a:solidFill>
                  <a:srgbClr val="000000"/>
                </a:solidFill>
                <a:effectLst/>
                <a:latin typeface="Kanit"/>
              </a:rPr>
              <a:t>Mobilní klíč eGovernmentu: </a:t>
            </a:r>
            <a:r>
              <a:rPr lang="cs-CZ" sz="3200" b="0" dirty="0">
                <a:solidFill>
                  <a:srgbClr val="000000"/>
                </a:solidFill>
                <a:effectLst/>
                <a:latin typeface="Kanit"/>
                <a:hlinkClick r:id="rId2"/>
              </a:rPr>
              <a:t>https://www.identitaobcana.cz/</a:t>
            </a:r>
            <a:r>
              <a:rPr lang="cs-CZ" sz="3200" b="0" dirty="0">
                <a:solidFill>
                  <a:srgbClr val="000000"/>
                </a:solidFill>
                <a:effectLst/>
                <a:latin typeface="Kanit"/>
              </a:rPr>
              <a:t> </a:t>
            </a:r>
          </a:p>
          <a:p>
            <a:r>
              <a:rPr lang="cs-CZ" sz="3200" b="1" dirty="0">
                <a:solidFill>
                  <a:srgbClr val="000000"/>
                </a:solidFill>
                <a:latin typeface="Kanit"/>
              </a:rPr>
              <a:t>Bankovní identita – jednodušší způsob získání – stačí jedna návštěva banky, v některých případech ani návštěva banky nebude nutná.</a:t>
            </a:r>
          </a:p>
          <a:p>
            <a:pPr marL="0" indent="0">
              <a:buNone/>
            </a:pPr>
            <a:endParaRPr lang="cs-CZ" b="1" dirty="0"/>
          </a:p>
          <a:p>
            <a:r>
              <a:rPr lang="cs-CZ" b="1" dirty="0"/>
              <a:t>Banka CREDITAS</a:t>
            </a:r>
          </a:p>
          <a:p>
            <a:r>
              <a:rPr lang="cs-CZ" b="1" dirty="0" err="1"/>
              <a:t>UniCredit</a:t>
            </a:r>
            <a:r>
              <a:rPr lang="cs-CZ" b="1" dirty="0"/>
              <a:t> Bank</a:t>
            </a:r>
          </a:p>
          <a:p>
            <a:r>
              <a:rPr lang="cs-CZ" b="1" dirty="0"/>
              <a:t>Raiffeisenbank</a:t>
            </a:r>
          </a:p>
          <a:p>
            <a:r>
              <a:rPr lang="cs-CZ" b="1" dirty="0"/>
              <a:t>Air Bank</a:t>
            </a:r>
          </a:p>
          <a:p>
            <a:r>
              <a:rPr lang="cs-CZ" b="1" dirty="0"/>
              <a:t>mBank</a:t>
            </a:r>
          </a:p>
          <a:p>
            <a:endParaRPr lang="cs-CZ" b="1" dirty="0"/>
          </a:p>
        </p:txBody>
      </p:sp>
      <p:sp>
        <p:nvSpPr>
          <p:cNvPr id="4" name="Zástupný symbol pro číslo snímku 3">
            <a:extLst>
              <a:ext uri="{FF2B5EF4-FFF2-40B4-BE49-F238E27FC236}">
                <a16:creationId xmlns:a16="http://schemas.microsoft.com/office/drawing/2014/main" id="{707C03DD-727A-6E71-ADB9-4BE067920B03}"/>
              </a:ext>
            </a:extLst>
          </p:cNvPr>
          <p:cNvSpPr>
            <a:spLocks noGrp="1"/>
          </p:cNvSpPr>
          <p:nvPr>
            <p:ph type="sldNum" sz="quarter" idx="12"/>
          </p:nvPr>
        </p:nvSpPr>
        <p:spPr/>
        <p:txBody>
          <a:bodyPr/>
          <a:lstStyle/>
          <a:p>
            <a:fld id="{FBB2B0D3-5362-4370-A1AB-3649A94679DA}" type="slidenum">
              <a:rPr lang="sk-SK" smtClean="0"/>
              <a:pPr/>
              <a:t>24</a:t>
            </a:fld>
            <a:endParaRPr lang="sk-SK" dirty="0"/>
          </a:p>
        </p:txBody>
      </p:sp>
      <p:pic>
        <p:nvPicPr>
          <p:cNvPr id="6" name="Obrázek 5">
            <a:hlinkClick r:id="rId3"/>
            <a:extLst>
              <a:ext uri="{FF2B5EF4-FFF2-40B4-BE49-F238E27FC236}">
                <a16:creationId xmlns:a16="http://schemas.microsoft.com/office/drawing/2014/main" id="{E2637DCF-3798-816F-9760-D90A5835A379}"/>
              </a:ext>
            </a:extLst>
          </p:cNvPr>
          <p:cNvPicPr>
            <a:picLocks noChangeAspect="1"/>
          </p:cNvPicPr>
          <p:nvPr/>
        </p:nvPicPr>
        <p:blipFill>
          <a:blip r:embed="rId4"/>
          <a:stretch>
            <a:fillRect/>
          </a:stretch>
        </p:blipFill>
        <p:spPr>
          <a:xfrm>
            <a:off x="7201915" y="1573131"/>
            <a:ext cx="1790950" cy="1114581"/>
          </a:xfrm>
          <a:prstGeom prst="rect">
            <a:avLst/>
          </a:prstGeom>
        </p:spPr>
      </p:pic>
      <p:pic>
        <p:nvPicPr>
          <p:cNvPr id="8" name="Obrázek 7">
            <a:hlinkClick r:id="rId5"/>
            <a:extLst>
              <a:ext uri="{FF2B5EF4-FFF2-40B4-BE49-F238E27FC236}">
                <a16:creationId xmlns:a16="http://schemas.microsoft.com/office/drawing/2014/main" id="{F647BC21-A66F-706C-A243-9CD4344B3750}"/>
              </a:ext>
            </a:extLst>
          </p:cNvPr>
          <p:cNvPicPr>
            <a:picLocks noChangeAspect="1"/>
          </p:cNvPicPr>
          <p:nvPr/>
        </p:nvPicPr>
        <p:blipFill>
          <a:blip r:embed="rId6"/>
          <a:stretch>
            <a:fillRect/>
          </a:stretch>
        </p:blipFill>
        <p:spPr>
          <a:xfrm>
            <a:off x="5764394" y="3957809"/>
            <a:ext cx="1867161" cy="1409897"/>
          </a:xfrm>
          <a:prstGeom prst="rect">
            <a:avLst/>
          </a:prstGeom>
        </p:spPr>
      </p:pic>
      <p:pic>
        <p:nvPicPr>
          <p:cNvPr id="10" name="Obrázek 9">
            <a:hlinkClick r:id="rId7"/>
            <a:extLst>
              <a:ext uri="{FF2B5EF4-FFF2-40B4-BE49-F238E27FC236}">
                <a16:creationId xmlns:a16="http://schemas.microsoft.com/office/drawing/2014/main" id="{2B94DFAC-949F-AB5A-FD08-A981DF12DF21}"/>
              </a:ext>
            </a:extLst>
          </p:cNvPr>
          <p:cNvPicPr>
            <a:picLocks noChangeAspect="1"/>
          </p:cNvPicPr>
          <p:nvPr/>
        </p:nvPicPr>
        <p:blipFill>
          <a:blip r:embed="rId8"/>
          <a:stretch>
            <a:fillRect/>
          </a:stretch>
        </p:blipFill>
        <p:spPr>
          <a:xfrm>
            <a:off x="9273891" y="2328979"/>
            <a:ext cx="1638529" cy="1714739"/>
          </a:xfrm>
          <a:prstGeom prst="rect">
            <a:avLst/>
          </a:prstGeom>
        </p:spPr>
      </p:pic>
      <p:pic>
        <p:nvPicPr>
          <p:cNvPr id="12" name="Obrázek 11">
            <a:hlinkClick r:id="rId9"/>
            <a:extLst>
              <a:ext uri="{FF2B5EF4-FFF2-40B4-BE49-F238E27FC236}">
                <a16:creationId xmlns:a16="http://schemas.microsoft.com/office/drawing/2014/main" id="{C97664BE-53BF-ABA6-6ADB-F1DF20325108}"/>
              </a:ext>
            </a:extLst>
          </p:cNvPr>
          <p:cNvPicPr>
            <a:picLocks noChangeAspect="1"/>
          </p:cNvPicPr>
          <p:nvPr/>
        </p:nvPicPr>
        <p:blipFill>
          <a:blip r:embed="rId10"/>
          <a:stretch>
            <a:fillRect/>
          </a:stretch>
        </p:blipFill>
        <p:spPr>
          <a:xfrm>
            <a:off x="8992865" y="4486258"/>
            <a:ext cx="2200582" cy="857370"/>
          </a:xfrm>
          <a:prstGeom prst="rect">
            <a:avLst/>
          </a:prstGeom>
        </p:spPr>
      </p:pic>
      <p:pic>
        <p:nvPicPr>
          <p:cNvPr id="14" name="Obrázek 13">
            <a:hlinkClick r:id="rId11"/>
            <a:extLst>
              <a:ext uri="{FF2B5EF4-FFF2-40B4-BE49-F238E27FC236}">
                <a16:creationId xmlns:a16="http://schemas.microsoft.com/office/drawing/2014/main" id="{F6116FE9-A5D4-97B6-45EF-BA086A08CBC5}"/>
              </a:ext>
            </a:extLst>
          </p:cNvPr>
          <p:cNvPicPr>
            <a:picLocks noChangeAspect="1"/>
          </p:cNvPicPr>
          <p:nvPr/>
        </p:nvPicPr>
        <p:blipFill>
          <a:blip r:embed="rId12"/>
          <a:stretch>
            <a:fillRect/>
          </a:stretch>
        </p:blipFill>
        <p:spPr>
          <a:xfrm>
            <a:off x="6551271" y="5921294"/>
            <a:ext cx="3000794" cy="571580"/>
          </a:xfrm>
          <a:prstGeom prst="rect">
            <a:avLst/>
          </a:prstGeom>
        </p:spPr>
      </p:pic>
    </p:spTree>
    <p:extLst>
      <p:ext uri="{BB962C8B-B14F-4D97-AF65-F5344CB8AC3E}">
        <p14:creationId xmlns:p14="http://schemas.microsoft.com/office/powerpoint/2010/main" val="13204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000"/>
                            </p:stCondLst>
                            <p:childTnLst>
                              <p:par>
                                <p:cTn id="45" presetID="2" presetClass="entr" presetSubtype="4" fill="hold"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4" fill="hold"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000"/>
                            </p:stCondLst>
                            <p:childTnLst>
                              <p:par>
                                <p:cTn id="55" presetID="2" presetClass="entr" presetSubtype="4" fill="hold"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AE6B48-2EE5-B249-858F-F401FE15F915}"/>
              </a:ext>
            </a:extLst>
          </p:cNvPr>
          <p:cNvSpPr>
            <a:spLocks noGrp="1"/>
          </p:cNvSpPr>
          <p:nvPr>
            <p:ph type="title"/>
          </p:nvPr>
        </p:nvSpPr>
        <p:spPr/>
        <p:txBody>
          <a:bodyPr/>
          <a:lstStyle/>
          <a:p>
            <a:r>
              <a:rPr lang="cs-CZ" dirty="0"/>
              <a:t>Bankovní identita</a:t>
            </a:r>
          </a:p>
        </p:txBody>
      </p:sp>
      <p:sp>
        <p:nvSpPr>
          <p:cNvPr id="3" name="Zástupný obsah 2">
            <a:extLst>
              <a:ext uri="{FF2B5EF4-FFF2-40B4-BE49-F238E27FC236}">
                <a16:creationId xmlns:a16="http://schemas.microsoft.com/office/drawing/2014/main" id="{F8209D54-A777-ABE1-720D-3AABC9DA9BD2}"/>
              </a:ext>
            </a:extLst>
          </p:cNvPr>
          <p:cNvSpPr>
            <a:spLocks noGrp="1"/>
          </p:cNvSpPr>
          <p:nvPr>
            <p:ph idx="1"/>
          </p:nvPr>
        </p:nvSpPr>
        <p:spPr>
          <a:xfrm>
            <a:off x="1655179" y="2253888"/>
            <a:ext cx="9698620" cy="4351338"/>
          </a:xfrm>
        </p:spPr>
        <p:txBody>
          <a:bodyPr>
            <a:normAutofit/>
          </a:bodyPr>
          <a:lstStyle/>
          <a:p>
            <a:r>
              <a:rPr lang="cs-CZ" sz="3200" dirty="0"/>
              <a:t>Bankovní identita neboli </a:t>
            </a:r>
            <a:r>
              <a:rPr lang="cs-CZ" sz="3200" dirty="0" err="1"/>
              <a:t>BankID</a:t>
            </a:r>
            <a:r>
              <a:rPr lang="cs-CZ" sz="3200" dirty="0"/>
              <a:t> je digitální identita, která má jeden základní cíl – usnadnit komunikaci s úřady a dalšími institucemi.</a:t>
            </a:r>
          </a:p>
          <a:p>
            <a:pPr lvl="1"/>
            <a:r>
              <a:rPr lang="cs-CZ" sz="3200" dirty="0"/>
              <a:t>Jelikož je </a:t>
            </a:r>
            <a:r>
              <a:rPr lang="cs-CZ" sz="3200" dirty="0" err="1"/>
              <a:t>BankID</a:t>
            </a:r>
            <a:r>
              <a:rPr lang="cs-CZ" sz="3200" dirty="0"/>
              <a:t> propojeno s internetovým bankovnictvím a provozují ji samy banky, tak nemusíte nikam zadávat své </a:t>
            </a:r>
            <a:r>
              <a:rPr lang="cs-CZ" sz="3200"/>
              <a:t>osobní údaje.</a:t>
            </a:r>
            <a:endParaRPr lang="cs-CZ" sz="3200" dirty="0"/>
          </a:p>
        </p:txBody>
      </p:sp>
      <p:sp>
        <p:nvSpPr>
          <p:cNvPr id="4" name="Zástupný symbol pro číslo snímku 3">
            <a:extLst>
              <a:ext uri="{FF2B5EF4-FFF2-40B4-BE49-F238E27FC236}">
                <a16:creationId xmlns:a16="http://schemas.microsoft.com/office/drawing/2014/main" id="{363BCA53-16F0-0856-7733-162B05DD2C00}"/>
              </a:ext>
            </a:extLst>
          </p:cNvPr>
          <p:cNvSpPr>
            <a:spLocks noGrp="1"/>
          </p:cNvSpPr>
          <p:nvPr>
            <p:ph type="sldNum" sz="quarter" idx="12"/>
          </p:nvPr>
        </p:nvSpPr>
        <p:spPr/>
        <p:txBody>
          <a:bodyPr/>
          <a:lstStyle/>
          <a:p>
            <a:fld id="{FBB2B0D3-5362-4370-A1AB-3649A94679DA}" type="slidenum">
              <a:rPr lang="sk-SK" smtClean="0"/>
              <a:pPr/>
              <a:t>25</a:t>
            </a:fld>
            <a:endParaRPr lang="sk-SK" dirty="0"/>
          </a:p>
        </p:txBody>
      </p:sp>
      <p:pic>
        <p:nvPicPr>
          <p:cNvPr id="5" name="Picture 2" descr="Free Finger Forefinger photo and picture">
            <a:extLst>
              <a:ext uri="{FF2B5EF4-FFF2-40B4-BE49-F238E27FC236}">
                <a16:creationId xmlns:a16="http://schemas.microsoft.com/office/drawing/2014/main" id="{6770F350-7991-5D67-3142-70E38F27760A}"/>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38201" y="7413772"/>
            <a:ext cx="11035696" cy="544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71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Finger Forefinger photo and picture">
            <a:extLst>
              <a:ext uri="{FF2B5EF4-FFF2-40B4-BE49-F238E27FC236}">
                <a16:creationId xmlns:a16="http://schemas.microsoft.com/office/drawing/2014/main" id="{96EF4C8A-DF96-4D2D-4445-C3E4B7D85A1F}"/>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55676" y="1410346"/>
            <a:ext cx="11035696" cy="544765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38F6AAAB-931F-AA48-D56F-462C9CCD7518}"/>
              </a:ext>
            </a:extLst>
          </p:cNvPr>
          <p:cNvSpPr>
            <a:spLocks noGrp="1"/>
          </p:cNvSpPr>
          <p:nvPr>
            <p:ph type="title"/>
          </p:nvPr>
        </p:nvSpPr>
        <p:spPr>
          <a:xfrm>
            <a:off x="1352075" y="2930092"/>
            <a:ext cx="4429293" cy="2408162"/>
          </a:xfrm>
        </p:spPr>
        <p:txBody>
          <a:bodyPr>
            <a:normAutofit fontScale="90000"/>
          </a:bodyPr>
          <a:lstStyle/>
          <a:p>
            <a:r>
              <a:rPr lang="cs-CZ" sz="6600" dirty="0"/>
              <a:t>1. kolo přijímacích zkoušek</a:t>
            </a:r>
          </a:p>
        </p:txBody>
      </p:sp>
      <p:sp>
        <p:nvSpPr>
          <p:cNvPr id="4" name="Zástupný symbol pro číslo snímku 3">
            <a:extLst>
              <a:ext uri="{FF2B5EF4-FFF2-40B4-BE49-F238E27FC236}">
                <a16:creationId xmlns:a16="http://schemas.microsoft.com/office/drawing/2014/main" id="{99AC74FB-D3FA-04EE-60A4-B46E79967369}"/>
              </a:ext>
            </a:extLst>
          </p:cNvPr>
          <p:cNvSpPr>
            <a:spLocks noGrp="1"/>
          </p:cNvSpPr>
          <p:nvPr>
            <p:ph type="sldNum" sz="quarter" idx="12"/>
          </p:nvPr>
        </p:nvSpPr>
        <p:spPr/>
        <p:txBody>
          <a:bodyPr/>
          <a:lstStyle/>
          <a:p>
            <a:fld id="{FBB2B0D3-5362-4370-A1AB-3649A94679DA}" type="slidenum">
              <a:rPr lang="sk-SK" smtClean="0"/>
              <a:pPr/>
              <a:t>26</a:t>
            </a:fld>
            <a:endParaRPr lang="sk-SK" dirty="0"/>
          </a:p>
        </p:txBody>
      </p:sp>
    </p:spTree>
    <p:extLst>
      <p:ext uri="{BB962C8B-B14F-4D97-AF65-F5344CB8AC3E}">
        <p14:creationId xmlns:p14="http://schemas.microsoft.com/office/powerpoint/2010/main" val="3170909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Finger Forefinger photo and picture">
            <a:extLst>
              <a:ext uri="{FF2B5EF4-FFF2-40B4-BE49-F238E27FC236}">
                <a16:creationId xmlns:a16="http://schemas.microsoft.com/office/drawing/2014/main" id="{96EF4C8A-DF96-4D2D-4445-C3E4B7D85A1F}"/>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55676" y="1410346"/>
            <a:ext cx="11035696" cy="544765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38F6AAAB-931F-AA48-D56F-462C9CCD7518}"/>
              </a:ext>
            </a:extLst>
          </p:cNvPr>
          <p:cNvSpPr>
            <a:spLocks noGrp="1"/>
          </p:cNvSpPr>
          <p:nvPr>
            <p:ph type="title"/>
          </p:nvPr>
        </p:nvSpPr>
        <p:spPr/>
        <p:txBody>
          <a:bodyPr/>
          <a:lstStyle/>
          <a:p>
            <a:r>
              <a:rPr lang="cs-CZ" dirty="0"/>
              <a:t>1. kolo přijímacích zkoušek</a:t>
            </a:r>
          </a:p>
        </p:txBody>
      </p:sp>
      <p:sp>
        <p:nvSpPr>
          <p:cNvPr id="3" name="Zástupný obsah 2">
            <a:extLst>
              <a:ext uri="{FF2B5EF4-FFF2-40B4-BE49-F238E27FC236}">
                <a16:creationId xmlns:a16="http://schemas.microsoft.com/office/drawing/2014/main" id="{D0E03CAA-7460-84C9-0105-7B279C08C265}"/>
              </a:ext>
            </a:extLst>
          </p:cNvPr>
          <p:cNvSpPr>
            <a:spLocks noGrp="1"/>
          </p:cNvSpPr>
          <p:nvPr>
            <p:ph idx="1"/>
          </p:nvPr>
        </p:nvSpPr>
        <p:spPr>
          <a:xfrm>
            <a:off x="1233576" y="1472302"/>
            <a:ext cx="10120224" cy="5596972"/>
          </a:xfrm>
        </p:spPr>
        <p:txBody>
          <a:bodyPr>
            <a:normAutofit/>
          </a:bodyPr>
          <a:lstStyle/>
          <a:p>
            <a:pPr algn="just"/>
            <a:r>
              <a:rPr lang="cs-CZ" b="1" dirty="0">
                <a:solidFill>
                  <a:srgbClr val="FF0000"/>
                </a:solidFill>
              </a:rPr>
              <a:t>Od 1. do 20. února 2025 </a:t>
            </a:r>
            <a:r>
              <a:rPr lang="cs-CZ" dirty="0"/>
              <a:t>- podání přihlášky do maturitních i nematuritních oborů.</a:t>
            </a:r>
          </a:p>
          <a:p>
            <a:pPr algn="just"/>
            <a:r>
              <a:rPr lang="cs-CZ" b="1" i="0" dirty="0">
                <a:solidFill>
                  <a:srgbClr val="FF0000"/>
                </a:solidFill>
                <a:effectLst/>
              </a:rPr>
              <a:t>11. a 14. dubna 2025 (Pá, Po) </a:t>
            </a:r>
            <a:r>
              <a:rPr lang="cs-CZ" b="0" i="0" dirty="0">
                <a:solidFill>
                  <a:srgbClr val="000000"/>
                </a:solidFill>
                <a:effectLst/>
              </a:rPr>
              <a:t>- </a:t>
            </a:r>
            <a:r>
              <a:rPr lang="cs-CZ" i="0" dirty="0">
                <a:solidFill>
                  <a:srgbClr val="000000"/>
                </a:solidFill>
                <a:effectLst/>
              </a:rPr>
              <a:t>řádné termíny pro konání jednotné přijímací zkoušky (JPZ)</a:t>
            </a:r>
            <a:r>
              <a:rPr lang="cs-CZ" b="1" i="0" dirty="0">
                <a:solidFill>
                  <a:srgbClr val="000000"/>
                </a:solidFill>
                <a:effectLst/>
              </a:rPr>
              <a:t> </a:t>
            </a:r>
            <a:r>
              <a:rPr lang="cs-CZ" b="0" i="0" dirty="0">
                <a:solidFill>
                  <a:srgbClr val="000000"/>
                </a:solidFill>
                <a:effectLst/>
              </a:rPr>
              <a:t>pro 4leté obory vzdělání a nástavby.</a:t>
            </a:r>
          </a:p>
          <a:p>
            <a:pPr algn="just"/>
            <a:r>
              <a:rPr lang="cs-CZ" b="1" i="0" dirty="0">
                <a:solidFill>
                  <a:srgbClr val="FF0000"/>
                </a:solidFill>
                <a:effectLst/>
              </a:rPr>
              <a:t>29. a 30. dubna 2025 (Út, St)</a:t>
            </a:r>
            <a:r>
              <a:rPr lang="cs-CZ" b="0" i="0" dirty="0">
                <a:solidFill>
                  <a:srgbClr val="000000"/>
                </a:solidFill>
                <a:effectLst/>
              </a:rPr>
              <a:t> – náhradní termíny pro</a:t>
            </a:r>
            <a:r>
              <a:rPr lang="cs-CZ" dirty="0">
                <a:solidFill>
                  <a:srgbClr val="000000"/>
                </a:solidFill>
              </a:rPr>
              <a:t> konání jednotné přijímací zkoušky (JPZ)</a:t>
            </a:r>
            <a:r>
              <a:rPr lang="cs-CZ" b="0" i="0" dirty="0">
                <a:solidFill>
                  <a:srgbClr val="000000"/>
                </a:solidFill>
                <a:effectLst/>
              </a:rPr>
              <a:t> pro 4leté obory vzdělání i nástavby.</a:t>
            </a:r>
          </a:p>
          <a:p>
            <a:pPr lvl="1" algn="just"/>
            <a:r>
              <a:rPr lang="cs-CZ" b="1" dirty="0">
                <a:solidFill>
                  <a:srgbClr val="000000"/>
                </a:solidFill>
              </a:rPr>
              <a:t>Z důvodu nemoci.</a:t>
            </a:r>
          </a:p>
          <a:p>
            <a:pPr algn="just"/>
            <a:r>
              <a:rPr lang="cs-CZ" b="1" dirty="0">
                <a:solidFill>
                  <a:srgbClr val="FF0000"/>
                </a:solidFill>
              </a:rPr>
              <a:t>Březen – duben 2025 (bude upřesněno)</a:t>
            </a:r>
            <a:r>
              <a:rPr lang="cs-CZ" b="1" dirty="0"/>
              <a:t> </a:t>
            </a:r>
            <a:r>
              <a:rPr lang="cs-CZ" dirty="0"/>
              <a:t>–</a:t>
            </a:r>
            <a:r>
              <a:rPr lang="cs-CZ" b="1" dirty="0"/>
              <a:t> </a:t>
            </a:r>
            <a:r>
              <a:rPr lang="cs-CZ" dirty="0"/>
              <a:t>řádné termíny školní přijímací zkoušky (ŠPZ) pro učební obory.</a:t>
            </a:r>
          </a:p>
          <a:p>
            <a:pPr algn="just"/>
            <a:r>
              <a:rPr lang="cs-CZ" b="1" dirty="0">
                <a:solidFill>
                  <a:srgbClr val="FF0000"/>
                </a:solidFill>
              </a:rPr>
              <a:t>Duben – květen 2025 (bude upřesněno) </a:t>
            </a:r>
            <a:r>
              <a:rPr lang="cs-CZ" dirty="0"/>
              <a:t>–</a:t>
            </a:r>
            <a:r>
              <a:rPr lang="cs-CZ" b="1" dirty="0"/>
              <a:t> </a:t>
            </a:r>
            <a:r>
              <a:rPr lang="cs-CZ" dirty="0"/>
              <a:t>náhradní termíny školní přijímací zkoušky (ŠPZ) pro učební obory.</a:t>
            </a:r>
            <a:endParaRPr lang="cs-CZ" b="0" i="0" dirty="0">
              <a:solidFill>
                <a:srgbClr val="000000"/>
              </a:solidFill>
              <a:effectLst/>
              <a:latin typeface="Kanit"/>
            </a:endParaRPr>
          </a:p>
          <a:p>
            <a:pPr algn="just"/>
            <a:endParaRPr lang="cs-CZ" dirty="0"/>
          </a:p>
        </p:txBody>
      </p:sp>
      <p:sp>
        <p:nvSpPr>
          <p:cNvPr id="4" name="Zástupný symbol pro číslo snímku 3">
            <a:extLst>
              <a:ext uri="{FF2B5EF4-FFF2-40B4-BE49-F238E27FC236}">
                <a16:creationId xmlns:a16="http://schemas.microsoft.com/office/drawing/2014/main" id="{99AC74FB-D3FA-04EE-60A4-B46E79967369}"/>
              </a:ext>
            </a:extLst>
          </p:cNvPr>
          <p:cNvSpPr>
            <a:spLocks noGrp="1"/>
          </p:cNvSpPr>
          <p:nvPr>
            <p:ph type="sldNum" sz="quarter" idx="12"/>
          </p:nvPr>
        </p:nvSpPr>
        <p:spPr/>
        <p:txBody>
          <a:bodyPr/>
          <a:lstStyle/>
          <a:p>
            <a:fld id="{FBB2B0D3-5362-4370-A1AB-3649A94679DA}" type="slidenum">
              <a:rPr lang="sk-SK" smtClean="0"/>
              <a:pPr/>
              <a:t>27</a:t>
            </a:fld>
            <a:endParaRPr lang="sk-SK" dirty="0"/>
          </a:p>
        </p:txBody>
      </p:sp>
    </p:spTree>
    <p:extLst>
      <p:ext uri="{BB962C8B-B14F-4D97-AF65-F5344CB8AC3E}">
        <p14:creationId xmlns:p14="http://schemas.microsoft.com/office/powerpoint/2010/main" val="3731946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Finger Forefinger photo and picture">
            <a:extLst>
              <a:ext uri="{FF2B5EF4-FFF2-40B4-BE49-F238E27FC236}">
                <a16:creationId xmlns:a16="http://schemas.microsoft.com/office/drawing/2014/main" id="{96EF4C8A-DF96-4D2D-4445-C3E4B7D85A1F}"/>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55676" y="1410346"/>
            <a:ext cx="11035696" cy="544765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38F6AAAB-931F-AA48-D56F-462C9CCD7518}"/>
              </a:ext>
            </a:extLst>
          </p:cNvPr>
          <p:cNvSpPr>
            <a:spLocks noGrp="1"/>
          </p:cNvSpPr>
          <p:nvPr>
            <p:ph type="title"/>
          </p:nvPr>
        </p:nvSpPr>
        <p:spPr/>
        <p:txBody>
          <a:bodyPr/>
          <a:lstStyle/>
          <a:p>
            <a:r>
              <a:rPr lang="cs-CZ" dirty="0"/>
              <a:t>1. kolo přijímacích zkoušek</a:t>
            </a:r>
          </a:p>
        </p:txBody>
      </p:sp>
      <p:sp>
        <p:nvSpPr>
          <p:cNvPr id="3" name="Zástupný obsah 2">
            <a:extLst>
              <a:ext uri="{FF2B5EF4-FFF2-40B4-BE49-F238E27FC236}">
                <a16:creationId xmlns:a16="http://schemas.microsoft.com/office/drawing/2014/main" id="{D0E03CAA-7460-84C9-0105-7B279C08C265}"/>
              </a:ext>
            </a:extLst>
          </p:cNvPr>
          <p:cNvSpPr>
            <a:spLocks noGrp="1"/>
          </p:cNvSpPr>
          <p:nvPr>
            <p:ph idx="1"/>
          </p:nvPr>
        </p:nvSpPr>
        <p:spPr>
          <a:xfrm>
            <a:off x="1233576" y="1472302"/>
            <a:ext cx="10120224" cy="5596972"/>
          </a:xfrm>
        </p:spPr>
        <p:txBody>
          <a:bodyPr>
            <a:normAutofit/>
          </a:bodyPr>
          <a:lstStyle/>
          <a:p>
            <a:pPr algn="just"/>
            <a:r>
              <a:rPr lang="cs-CZ" b="1" dirty="0">
                <a:solidFill>
                  <a:srgbClr val="FF0000"/>
                </a:solidFill>
              </a:rPr>
              <a:t>15. května</a:t>
            </a:r>
            <a:r>
              <a:rPr lang="cs-CZ" b="1" i="0" dirty="0">
                <a:solidFill>
                  <a:srgbClr val="FF0000"/>
                </a:solidFill>
                <a:effectLst/>
              </a:rPr>
              <a:t> 2025 </a:t>
            </a:r>
            <a:r>
              <a:rPr lang="cs-CZ" i="0" dirty="0">
                <a:solidFill>
                  <a:srgbClr val="000000"/>
                </a:solidFill>
                <a:effectLst/>
              </a:rPr>
              <a:t>–</a:t>
            </a:r>
            <a:r>
              <a:rPr lang="cs-CZ" b="1" i="0" dirty="0">
                <a:solidFill>
                  <a:srgbClr val="000000"/>
                </a:solidFill>
                <a:effectLst/>
              </a:rPr>
              <a:t> </a:t>
            </a:r>
            <a:r>
              <a:rPr lang="cs-CZ" i="0" dirty="0">
                <a:solidFill>
                  <a:srgbClr val="000000"/>
                </a:solidFill>
                <a:effectLst/>
              </a:rPr>
              <a:t>ředitel školy zveřejní výsledky (ve škole a v informačním systému).</a:t>
            </a:r>
          </a:p>
          <a:p>
            <a:pPr algn="just"/>
            <a:r>
              <a:rPr lang="cs-CZ" i="0" dirty="0">
                <a:solidFill>
                  <a:srgbClr val="000000"/>
                </a:solidFill>
                <a:effectLst/>
              </a:rPr>
              <a:t>Jednotná přijímací zkouška (JPZ) se bude konat na některé ze škol, kam se uchazeč hlásí. Může se stát, že se bude konat JPZ i 2x ve stejné škole.</a:t>
            </a:r>
          </a:p>
          <a:p>
            <a:pPr algn="just"/>
            <a:r>
              <a:rPr lang="cs-CZ" i="0" dirty="0">
                <a:solidFill>
                  <a:srgbClr val="000000"/>
                </a:solidFill>
                <a:effectLst/>
              </a:rPr>
              <a:t>Náhradní termín JPZ bude uchazeč konat ve škole, kde se měl konat termín řádný.</a:t>
            </a:r>
          </a:p>
          <a:p>
            <a:pPr algn="just"/>
            <a:r>
              <a:rPr lang="cs-CZ" dirty="0">
                <a:solidFill>
                  <a:srgbClr val="000000"/>
                </a:solidFill>
              </a:rPr>
              <a:t>Uchazeč, který se přihlásil byť na jeden maturitní obor se účastní obou termínů JPZ – počítá se vždy ten lepší výsledek.</a:t>
            </a:r>
            <a:endParaRPr lang="cs-CZ" i="0" dirty="0">
              <a:solidFill>
                <a:srgbClr val="000000"/>
              </a:solidFill>
              <a:effectLst/>
            </a:endParaRPr>
          </a:p>
          <a:p>
            <a:pPr algn="just"/>
            <a:endParaRPr lang="cs-CZ" b="0" i="0" dirty="0">
              <a:solidFill>
                <a:srgbClr val="000000"/>
              </a:solidFill>
              <a:effectLst/>
              <a:latin typeface="Kanit"/>
            </a:endParaRPr>
          </a:p>
          <a:p>
            <a:pPr algn="just"/>
            <a:endParaRPr lang="cs-CZ" dirty="0"/>
          </a:p>
        </p:txBody>
      </p:sp>
      <p:sp>
        <p:nvSpPr>
          <p:cNvPr id="4" name="Zástupný symbol pro číslo snímku 3">
            <a:extLst>
              <a:ext uri="{FF2B5EF4-FFF2-40B4-BE49-F238E27FC236}">
                <a16:creationId xmlns:a16="http://schemas.microsoft.com/office/drawing/2014/main" id="{99AC74FB-D3FA-04EE-60A4-B46E79967369}"/>
              </a:ext>
            </a:extLst>
          </p:cNvPr>
          <p:cNvSpPr>
            <a:spLocks noGrp="1"/>
          </p:cNvSpPr>
          <p:nvPr>
            <p:ph type="sldNum" sz="quarter" idx="12"/>
          </p:nvPr>
        </p:nvSpPr>
        <p:spPr/>
        <p:txBody>
          <a:bodyPr/>
          <a:lstStyle/>
          <a:p>
            <a:fld id="{FBB2B0D3-5362-4370-A1AB-3649A94679DA}" type="slidenum">
              <a:rPr lang="sk-SK" smtClean="0"/>
              <a:pPr/>
              <a:t>28</a:t>
            </a:fld>
            <a:endParaRPr lang="sk-SK" dirty="0"/>
          </a:p>
        </p:txBody>
      </p:sp>
    </p:spTree>
    <p:extLst>
      <p:ext uri="{BB962C8B-B14F-4D97-AF65-F5344CB8AC3E}">
        <p14:creationId xmlns:p14="http://schemas.microsoft.com/office/powerpoint/2010/main" val="4987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3 </a:t>
            </a:r>
            <a:r>
              <a:rPr lang="sk-SK" dirty="0" err="1"/>
              <a:t>přihlášky</a:t>
            </a:r>
            <a:r>
              <a:rPr lang="sk-SK" dirty="0"/>
              <a:t> na </a:t>
            </a:r>
            <a:r>
              <a:rPr lang="sk-SK" dirty="0" err="1"/>
              <a:t>střední</a:t>
            </a:r>
            <a:r>
              <a:rPr lang="sk-SK" dirty="0"/>
              <a:t> školu(y)</a:t>
            </a:r>
          </a:p>
        </p:txBody>
      </p:sp>
      <p:sp>
        <p:nvSpPr>
          <p:cNvPr id="3" name="Content Placeholder 2"/>
          <p:cNvSpPr>
            <a:spLocks noGrp="1"/>
          </p:cNvSpPr>
          <p:nvPr>
            <p:ph idx="1"/>
          </p:nvPr>
        </p:nvSpPr>
        <p:spPr>
          <a:xfrm>
            <a:off x="1222000" y="1462476"/>
            <a:ext cx="10120224" cy="5305243"/>
          </a:xfrm>
        </p:spPr>
        <p:txBody>
          <a:bodyPr>
            <a:normAutofit/>
          </a:bodyPr>
          <a:lstStyle/>
          <a:p>
            <a:r>
              <a:rPr lang="cs-CZ" sz="3200" dirty="0"/>
              <a:t>3 přihlášky na 3 různé školy.</a:t>
            </a:r>
          </a:p>
          <a:p>
            <a:r>
              <a:rPr lang="cs-CZ" sz="3200" dirty="0"/>
              <a:t>3 přihlášky na 3 různé obory na jedné škole nebo kombinace.</a:t>
            </a:r>
          </a:p>
          <a:p>
            <a:r>
              <a:rPr lang="cs-CZ" sz="3200" dirty="0"/>
              <a:t>O kombinaci mezi maturitními a učebními obory si rozhoduje uchazeč se zákonným zástupcem.</a:t>
            </a:r>
          </a:p>
        </p:txBody>
      </p:sp>
      <p:sp>
        <p:nvSpPr>
          <p:cNvPr id="4" name="Slide Number Placeholder 3"/>
          <p:cNvSpPr>
            <a:spLocks noGrp="1"/>
          </p:cNvSpPr>
          <p:nvPr>
            <p:ph type="sldNum" sz="quarter" idx="12"/>
          </p:nvPr>
        </p:nvSpPr>
        <p:spPr/>
        <p:txBody>
          <a:bodyPr/>
          <a:lstStyle/>
          <a:p>
            <a:fld id="{FBB2B0D3-5362-4370-A1AB-3649A94679DA}" type="slidenum">
              <a:rPr lang="sk-SK" smtClean="0"/>
              <a:pPr/>
              <a:t>29</a:t>
            </a:fld>
            <a:endParaRPr lang="sk-SK" dirty="0"/>
          </a:p>
        </p:txBody>
      </p:sp>
    </p:spTree>
    <p:extLst>
      <p:ext uri="{BB962C8B-B14F-4D97-AF65-F5344CB8AC3E}">
        <p14:creationId xmlns:p14="http://schemas.microsoft.com/office/powerpoint/2010/main" val="402128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Skupina 41">
            <a:extLst>
              <a:ext uri="{FF2B5EF4-FFF2-40B4-BE49-F238E27FC236}">
                <a16:creationId xmlns:a16="http://schemas.microsoft.com/office/drawing/2014/main" id="{964596FF-6F45-F713-907A-DC42315F78CA}"/>
              </a:ext>
            </a:extLst>
          </p:cNvPr>
          <p:cNvGrpSpPr/>
          <p:nvPr/>
        </p:nvGrpSpPr>
        <p:grpSpPr>
          <a:xfrm>
            <a:off x="4658405" y="2389348"/>
            <a:ext cx="3436292" cy="3428052"/>
            <a:chOff x="4658405" y="2389348"/>
            <a:chExt cx="3436292" cy="3428052"/>
          </a:xfrm>
        </p:grpSpPr>
        <p:sp>
          <p:nvSpPr>
            <p:cNvPr id="39" name="Obdélník: se zakulacenými rohy 38">
              <a:extLst>
                <a:ext uri="{FF2B5EF4-FFF2-40B4-BE49-F238E27FC236}">
                  <a16:creationId xmlns:a16="http://schemas.microsoft.com/office/drawing/2014/main" id="{F71817EC-4712-1EDA-D90B-337D37127622}"/>
                </a:ext>
              </a:extLst>
            </p:cNvPr>
            <p:cNvSpPr/>
            <p:nvPr/>
          </p:nvSpPr>
          <p:spPr>
            <a:xfrm>
              <a:off x="4784928" y="2389348"/>
              <a:ext cx="3308704" cy="3428052"/>
            </a:xfrm>
            <a:prstGeom prst="roundRect">
              <a:avLst>
                <a:gd name="adj" fmla="val 30836"/>
              </a:avLst>
            </a:prstGeom>
            <a:solidFill>
              <a:srgbClr val="C7C7C7"/>
            </a:solidFill>
            <a:ln>
              <a:noFill/>
            </a:ln>
            <a:effectLst>
              <a:outerShdw blurRad="609600" sx="102000" sy="102000" algn="ctr" rotWithShape="0">
                <a:prstClr val="black">
                  <a:alpha val="17000"/>
                </a:prstClr>
              </a:outerShd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TextovéPole 30">
              <a:extLst>
                <a:ext uri="{FF2B5EF4-FFF2-40B4-BE49-F238E27FC236}">
                  <a16:creationId xmlns:a16="http://schemas.microsoft.com/office/drawing/2014/main" id="{2DB7A078-76BD-770E-A708-4B85BC315301}"/>
                </a:ext>
              </a:extLst>
            </p:cNvPr>
            <p:cNvSpPr txBox="1"/>
            <p:nvPr/>
          </p:nvSpPr>
          <p:spPr>
            <a:xfrm>
              <a:off x="4658405" y="3731036"/>
              <a:ext cx="3436292" cy="954107"/>
            </a:xfrm>
            <a:prstGeom prst="rect">
              <a:avLst/>
            </a:prstGeom>
            <a:noFill/>
          </p:spPr>
          <p:txBody>
            <a:bodyPr wrap="square">
              <a:spAutoFit/>
            </a:bodyPr>
            <a:lstStyle/>
            <a:p>
              <a:pPr algn="ctr"/>
              <a:r>
                <a:rPr lang="cs-CZ" sz="2800" dirty="0">
                  <a:solidFill>
                    <a:srgbClr val="A51E24"/>
                  </a:solidFill>
                </a:rPr>
                <a:t>Výpisem ze systému</a:t>
              </a:r>
            </a:p>
          </p:txBody>
        </p:sp>
      </p:grpSp>
      <p:sp>
        <p:nvSpPr>
          <p:cNvPr id="2" name="Nadpis 1">
            <a:extLst>
              <a:ext uri="{FF2B5EF4-FFF2-40B4-BE49-F238E27FC236}">
                <a16:creationId xmlns:a16="http://schemas.microsoft.com/office/drawing/2014/main" id="{D9AF134D-54DE-3CE7-0701-3A53BB458FAC}"/>
              </a:ext>
            </a:extLst>
          </p:cNvPr>
          <p:cNvSpPr>
            <a:spLocks noGrp="1"/>
          </p:cNvSpPr>
          <p:nvPr>
            <p:ph type="title"/>
          </p:nvPr>
        </p:nvSpPr>
        <p:spPr>
          <a:xfrm>
            <a:off x="1233576" y="365126"/>
            <a:ext cx="11858969" cy="1187630"/>
          </a:xfrm>
        </p:spPr>
        <p:txBody>
          <a:bodyPr>
            <a:normAutofit/>
          </a:bodyPr>
          <a:lstStyle/>
          <a:p>
            <a:r>
              <a:rPr lang="cs-CZ" dirty="0"/>
              <a:t>Jak podat přihlášku? </a:t>
            </a:r>
          </a:p>
        </p:txBody>
      </p:sp>
      <p:sp>
        <p:nvSpPr>
          <p:cNvPr id="4" name="Zástupný symbol pro číslo snímku 3">
            <a:extLst>
              <a:ext uri="{FF2B5EF4-FFF2-40B4-BE49-F238E27FC236}">
                <a16:creationId xmlns:a16="http://schemas.microsoft.com/office/drawing/2014/main" id="{D3D4AC40-58F2-48AF-F36C-3691E2AC4EC5}"/>
              </a:ext>
            </a:extLst>
          </p:cNvPr>
          <p:cNvSpPr>
            <a:spLocks noGrp="1"/>
          </p:cNvSpPr>
          <p:nvPr>
            <p:ph type="sldNum" sz="quarter" idx="12"/>
          </p:nvPr>
        </p:nvSpPr>
        <p:spPr/>
        <p:txBody>
          <a:bodyPr/>
          <a:lstStyle/>
          <a:p>
            <a:fld id="{FBB2B0D3-5362-4370-A1AB-3649A94679DA}" type="slidenum">
              <a:rPr lang="sk-SK" smtClean="0"/>
              <a:pPr/>
              <a:t>3</a:t>
            </a:fld>
            <a:endParaRPr lang="sk-SK" dirty="0"/>
          </a:p>
        </p:txBody>
      </p:sp>
      <p:sp>
        <p:nvSpPr>
          <p:cNvPr id="8" name="TextovéPole 7">
            <a:extLst>
              <a:ext uri="{FF2B5EF4-FFF2-40B4-BE49-F238E27FC236}">
                <a16:creationId xmlns:a16="http://schemas.microsoft.com/office/drawing/2014/main" id="{D5F6538E-0E49-505E-511A-CBF8E626C83E}"/>
              </a:ext>
            </a:extLst>
          </p:cNvPr>
          <p:cNvSpPr txBox="1"/>
          <p:nvPr/>
        </p:nvSpPr>
        <p:spPr>
          <a:xfrm>
            <a:off x="1233576" y="1302405"/>
            <a:ext cx="6587836" cy="1046440"/>
          </a:xfrm>
          <a:prstGeom prst="rect">
            <a:avLst/>
          </a:prstGeom>
          <a:noFill/>
        </p:spPr>
        <p:txBody>
          <a:bodyPr wrap="square">
            <a:spAutoFit/>
          </a:bodyPr>
          <a:lstStyle/>
          <a:p>
            <a:r>
              <a:rPr lang="cs-CZ" sz="4400" dirty="0">
                <a:latin typeface="+mj-lt"/>
                <a:ea typeface="+mj-ea"/>
                <a:cs typeface="+mj-cs"/>
              </a:rPr>
              <a:t>3 způsoby</a:t>
            </a:r>
            <a:br>
              <a:rPr lang="cs-CZ" dirty="0"/>
            </a:br>
            <a:endParaRPr lang="cs-CZ" dirty="0"/>
          </a:p>
        </p:txBody>
      </p:sp>
      <p:grpSp>
        <p:nvGrpSpPr>
          <p:cNvPr id="41" name="Skupina 40">
            <a:extLst>
              <a:ext uri="{FF2B5EF4-FFF2-40B4-BE49-F238E27FC236}">
                <a16:creationId xmlns:a16="http://schemas.microsoft.com/office/drawing/2014/main" id="{25EA71D2-FBD1-D8FB-8CD9-B393B96EB37A}"/>
              </a:ext>
            </a:extLst>
          </p:cNvPr>
          <p:cNvGrpSpPr/>
          <p:nvPr/>
        </p:nvGrpSpPr>
        <p:grpSpPr>
          <a:xfrm>
            <a:off x="1163244" y="2389348"/>
            <a:ext cx="3436292" cy="3428052"/>
            <a:chOff x="1163244" y="2389348"/>
            <a:chExt cx="3436292" cy="3428052"/>
          </a:xfrm>
        </p:grpSpPr>
        <p:sp>
          <p:nvSpPr>
            <p:cNvPr id="9" name="Obdélník: se zakulacenými rohy 8">
              <a:extLst>
                <a:ext uri="{FF2B5EF4-FFF2-40B4-BE49-F238E27FC236}">
                  <a16:creationId xmlns:a16="http://schemas.microsoft.com/office/drawing/2014/main" id="{BB291804-1726-2D5F-D012-9B7C23404B84}"/>
                </a:ext>
              </a:extLst>
            </p:cNvPr>
            <p:cNvSpPr/>
            <p:nvPr/>
          </p:nvSpPr>
          <p:spPr>
            <a:xfrm>
              <a:off x="1233576" y="2389348"/>
              <a:ext cx="3308704" cy="3428052"/>
            </a:xfrm>
            <a:prstGeom prst="roundRect">
              <a:avLst>
                <a:gd name="adj" fmla="val 30836"/>
              </a:avLst>
            </a:prstGeom>
            <a:solidFill>
              <a:srgbClr val="C7C7C7"/>
            </a:solidFill>
            <a:ln>
              <a:noFill/>
            </a:ln>
            <a:effectLst>
              <a:outerShdw blurRad="609600" sx="102000" sy="102000" algn="ctr" rotWithShape="0">
                <a:prstClr val="black">
                  <a:alpha val="17000"/>
                </a:prstClr>
              </a:outerShd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extovéPole 21">
              <a:extLst>
                <a:ext uri="{FF2B5EF4-FFF2-40B4-BE49-F238E27FC236}">
                  <a16:creationId xmlns:a16="http://schemas.microsoft.com/office/drawing/2014/main" id="{26DD8305-2E71-635D-F382-F464ED7DE3AE}"/>
                </a:ext>
              </a:extLst>
            </p:cNvPr>
            <p:cNvSpPr txBox="1"/>
            <p:nvPr/>
          </p:nvSpPr>
          <p:spPr>
            <a:xfrm>
              <a:off x="1163244" y="3741077"/>
              <a:ext cx="3436292" cy="954107"/>
            </a:xfrm>
            <a:prstGeom prst="rect">
              <a:avLst/>
            </a:prstGeom>
            <a:noFill/>
          </p:spPr>
          <p:txBody>
            <a:bodyPr wrap="square">
              <a:spAutoFit/>
            </a:bodyPr>
            <a:lstStyle/>
            <a:p>
              <a:pPr algn="ctr"/>
              <a:r>
                <a:rPr lang="cs-CZ" sz="3200" b="1" dirty="0">
                  <a:solidFill>
                    <a:srgbClr val="A51E24"/>
                  </a:solidFill>
                </a:rPr>
                <a:t>Elektronicky </a:t>
              </a:r>
              <a:r>
                <a:rPr lang="cs-CZ" sz="2400" b="1" dirty="0">
                  <a:solidFill>
                    <a:srgbClr val="A51E24"/>
                  </a:solidFill>
                </a:rPr>
                <a:t>doporučujeme</a:t>
              </a:r>
              <a:endParaRPr lang="cs-CZ" sz="3200" b="1" dirty="0">
                <a:solidFill>
                  <a:srgbClr val="A51E24"/>
                </a:solidFill>
              </a:endParaRPr>
            </a:p>
          </p:txBody>
        </p:sp>
      </p:grpSp>
      <p:grpSp>
        <p:nvGrpSpPr>
          <p:cNvPr id="43" name="Skupina 42">
            <a:extLst>
              <a:ext uri="{FF2B5EF4-FFF2-40B4-BE49-F238E27FC236}">
                <a16:creationId xmlns:a16="http://schemas.microsoft.com/office/drawing/2014/main" id="{AE75D5E7-F5A9-FA6B-2AFD-861367585F17}"/>
              </a:ext>
            </a:extLst>
          </p:cNvPr>
          <p:cNvGrpSpPr/>
          <p:nvPr/>
        </p:nvGrpSpPr>
        <p:grpSpPr>
          <a:xfrm>
            <a:off x="8208693" y="2389348"/>
            <a:ext cx="3436292" cy="3428052"/>
            <a:chOff x="8208693" y="2389348"/>
            <a:chExt cx="3436292" cy="3428052"/>
          </a:xfrm>
        </p:grpSpPr>
        <p:sp>
          <p:nvSpPr>
            <p:cNvPr id="40" name="Obdélník: se zakulacenými rohy 39">
              <a:extLst>
                <a:ext uri="{FF2B5EF4-FFF2-40B4-BE49-F238E27FC236}">
                  <a16:creationId xmlns:a16="http://schemas.microsoft.com/office/drawing/2014/main" id="{BD47A5D1-70B2-6FD3-F31C-61DABA511314}"/>
                </a:ext>
              </a:extLst>
            </p:cNvPr>
            <p:cNvSpPr/>
            <p:nvPr/>
          </p:nvSpPr>
          <p:spPr>
            <a:xfrm>
              <a:off x="8336281" y="2389348"/>
              <a:ext cx="3308704" cy="3428052"/>
            </a:xfrm>
            <a:prstGeom prst="roundRect">
              <a:avLst>
                <a:gd name="adj" fmla="val 30836"/>
              </a:avLst>
            </a:prstGeom>
            <a:solidFill>
              <a:srgbClr val="C7C7C7"/>
            </a:solidFill>
            <a:ln>
              <a:noFill/>
            </a:ln>
            <a:effectLst>
              <a:outerShdw blurRad="609600" sx="102000" sy="102000" algn="ctr" rotWithShape="0">
                <a:prstClr val="black">
                  <a:alpha val="17000"/>
                </a:prstClr>
              </a:outerShd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TextovéPole 32">
              <a:extLst>
                <a:ext uri="{FF2B5EF4-FFF2-40B4-BE49-F238E27FC236}">
                  <a16:creationId xmlns:a16="http://schemas.microsoft.com/office/drawing/2014/main" id="{1D187212-5148-5C5C-0901-DBDB90F76053}"/>
                </a:ext>
              </a:extLst>
            </p:cNvPr>
            <p:cNvSpPr txBox="1"/>
            <p:nvPr/>
          </p:nvSpPr>
          <p:spPr>
            <a:xfrm>
              <a:off x="8208693" y="3841764"/>
              <a:ext cx="3436292" cy="523220"/>
            </a:xfrm>
            <a:prstGeom prst="rect">
              <a:avLst/>
            </a:prstGeom>
            <a:noFill/>
          </p:spPr>
          <p:txBody>
            <a:bodyPr wrap="square">
              <a:spAutoFit/>
            </a:bodyPr>
            <a:lstStyle/>
            <a:p>
              <a:pPr algn="ctr"/>
              <a:r>
                <a:rPr lang="cs-CZ" sz="2800" dirty="0">
                  <a:solidFill>
                    <a:srgbClr val="A51E24"/>
                  </a:solidFill>
                </a:rPr>
                <a:t>Papírově</a:t>
              </a:r>
            </a:p>
          </p:txBody>
        </p:sp>
      </p:grpSp>
    </p:spTree>
    <p:extLst>
      <p:ext uri="{BB962C8B-B14F-4D97-AF65-F5344CB8AC3E}">
        <p14:creationId xmlns:p14="http://schemas.microsoft.com/office/powerpoint/2010/main" val="1226094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100"/>
                                  </p:stCondLst>
                                  <p:childTnLst>
                                    <p:animScale>
                                      <p:cBhvr>
                                        <p:cTn id="24" dur="1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ree podium sport trophy vector">
            <a:extLst>
              <a:ext uri="{FF2B5EF4-FFF2-40B4-BE49-F238E27FC236}">
                <a16:creationId xmlns:a16="http://schemas.microsoft.com/office/drawing/2014/main" id="{D5BA932A-9E94-7751-3D98-02971F23ECA0}"/>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5440102" y="3613807"/>
            <a:ext cx="6488385" cy="3244193"/>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66044B6B-9F4C-7D23-10F2-542888C6B5AA}"/>
              </a:ext>
            </a:extLst>
          </p:cNvPr>
          <p:cNvSpPr>
            <a:spLocks noGrp="1"/>
          </p:cNvSpPr>
          <p:nvPr>
            <p:ph type="title"/>
          </p:nvPr>
        </p:nvSpPr>
        <p:spPr/>
        <p:txBody>
          <a:bodyPr>
            <a:normAutofit/>
          </a:bodyPr>
          <a:lstStyle/>
          <a:p>
            <a:r>
              <a:rPr lang="cs-CZ" b="1" dirty="0"/>
              <a:t>Prioritizace škol</a:t>
            </a:r>
            <a:endParaRPr lang="cs-CZ" dirty="0"/>
          </a:p>
        </p:txBody>
      </p:sp>
      <p:sp>
        <p:nvSpPr>
          <p:cNvPr id="3" name="Zástupný obsah 2">
            <a:extLst>
              <a:ext uri="{FF2B5EF4-FFF2-40B4-BE49-F238E27FC236}">
                <a16:creationId xmlns:a16="http://schemas.microsoft.com/office/drawing/2014/main" id="{CB07715D-DC43-1AFD-210C-0753127A8714}"/>
              </a:ext>
            </a:extLst>
          </p:cNvPr>
          <p:cNvSpPr>
            <a:spLocks noGrp="1"/>
          </p:cNvSpPr>
          <p:nvPr>
            <p:ph idx="1"/>
          </p:nvPr>
        </p:nvSpPr>
        <p:spPr>
          <a:xfrm>
            <a:off x="1233576" y="1552756"/>
            <a:ext cx="10120224" cy="4351338"/>
          </a:xfrm>
        </p:spPr>
        <p:txBody>
          <a:bodyPr/>
          <a:lstStyle/>
          <a:p>
            <a:r>
              <a:rPr lang="cs-CZ" sz="2800" dirty="0"/>
              <a:t>V přihlášce zvolit pořadí škol podle priority.</a:t>
            </a:r>
          </a:p>
          <a:p>
            <a:pPr lvl="1"/>
            <a:r>
              <a:rPr lang="cs-CZ" sz="2800" dirty="0"/>
              <a:t>1. místo – tam chce uchazeč ,,nejvíce.“</a:t>
            </a:r>
          </a:p>
          <a:p>
            <a:pPr lvl="1"/>
            <a:r>
              <a:rPr lang="cs-CZ" sz="2800" dirty="0"/>
              <a:t>3. místo – tam chce uchazeč ,,nejméně.“</a:t>
            </a:r>
          </a:p>
          <a:p>
            <a:pPr lvl="1"/>
            <a:r>
              <a:rPr lang="cs-CZ" sz="2800" dirty="0"/>
              <a:t>Pokud se uchazeč dostane na všechny 3 školy, může nastoupit pouze na tu první, už si nemůže vybírat.</a:t>
            </a:r>
          </a:p>
          <a:p>
            <a:pPr lvl="1"/>
            <a:r>
              <a:rPr lang="cs-CZ" sz="2800" dirty="0"/>
              <a:t>Pokud přesto uchazeč nechce nastoupit – může se vzdát přijetí a přihlásit se do 2. kola.</a:t>
            </a:r>
          </a:p>
          <a:p>
            <a:pPr marL="0" indent="0">
              <a:buNone/>
            </a:pPr>
            <a:endParaRPr lang="cs-CZ" dirty="0"/>
          </a:p>
        </p:txBody>
      </p:sp>
      <p:sp>
        <p:nvSpPr>
          <p:cNvPr id="4" name="Zástupný symbol pro číslo snímku 3">
            <a:extLst>
              <a:ext uri="{FF2B5EF4-FFF2-40B4-BE49-F238E27FC236}">
                <a16:creationId xmlns:a16="http://schemas.microsoft.com/office/drawing/2014/main" id="{87418796-EDC8-CF18-174A-0EC50E99E5A0}"/>
              </a:ext>
            </a:extLst>
          </p:cNvPr>
          <p:cNvSpPr>
            <a:spLocks noGrp="1"/>
          </p:cNvSpPr>
          <p:nvPr>
            <p:ph type="sldNum" sz="quarter" idx="12"/>
          </p:nvPr>
        </p:nvSpPr>
        <p:spPr/>
        <p:txBody>
          <a:bodyPr/>
          <a:lstStyle/>
          <a:p>
            <a:fld id="{FBB2B0D3-5362-4370-A1AB-3649A94679DA}" type="slidenum">
              <a:rPr lang="sk-SK" smtClean="0"/>
              <a:pPr/>
              <a:t>30</a:t>
            </a:fld>
            <a:endParaRPr lang="sk-SK" dirty="0"/>
          </a:p>
        </p:txBody>
      </p:sp>
    </p:spTree>
    <p:extLst>
      <p:ext uri="{BB962C8B-B14F-4D97-AF65-F5344CB8AC3E}">
        <p14:creationId xmlns:p14="http://schemas.microsoft.com/office/powerpoint/2010/main" val="295737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D0CDDF-4BEB-50A6-DD7A-60758410FD2C}"/>
              </a:ext>
            </a:extLst>
          </p:cNvPr>
          <p:cNvSpPr>
            <a:spLocks noGrp="1"/>
          </p:cNvSpPr>
          <p:nvPr>
            <p:ph type="title"/>
          </p:nvPr>
        </p:nvSpPr>
        <p:spPr/>
        <p:txBody>
          <a:bodyPr/>
          <a:lstStyle/>
          <a:p>
            <a:r>
              <a:rPr lang="cs-CZ" dirty="0"/>
              <a:t>Výsledky PŘ – zveřejnění</a:t>
            </a:r>
          </a:p>
        </p:txBody>
      </p:sp>
      <p:sp>
        <p:nvSpPr>
          <p:cNvPr id="3" name="Zástupný obsah 2">
            <a:extLst>
              <a:ext uri="{FF2B5EF4-FFF2-40B4-BE49-F238E27FC236}">
                <a16:creationId xmlns:a16="http://schemas.microsoft.com/office/drawing/2014/main" id="{B3FF2465-65F9-F183-DABB-6825FB4D910E}"/>
              </a:ext>
            </a:extLst>
          </p:cNvPr>
          <p:cNvSpPr>
            <a:spLocks noGrp="1"/>
          </p:cNvSpPr>
          <p:nvPr>
            <p:ph idx="1"/>
          </p:nvPr>
        </p:nvSpPr>
        <p:spPr/>
        <p:txBody>
          <a:bodyPr/>
          <a:lstStyle/>
          <a:p>
            <a:r>
              <a:rPr lang="cs-CZ" b="1" dirty="0"/>
              <a:t>Žádné rozhodnutí (o přijetí/nepřijetí) se uchazečům nezasílá.</a:t>
            </a:r>
          </a:p>
          <a:p>
            <a:r>
              <a:rPr lang="cs-CZ" dirty="0"/>
              <a:t>Uchazeč při odeslání přihlášky obdrží 6místné registrační číslo.</a:t>
            </a:r>
          </a:p>
          <a:p>
            <a:r>
              <a:rPr lang="cs-CZ" dirty="0"/>
              <a:t>Výsledkové listiny budou zveřejněny:</a:t>
            </a:r>
          </a:p>
          <a:p>
            <a:pPr lvl="1"/>
            <a:r>
              <a:rPr lang="cs-CZ" dirty="0">
                <a:hlinkClick r:id="rId2"/>
              </a:rPr>
              <a:t>www.dipsy.cz</a:t>
            </a:r>
            <a:r>
              <a:rPr lang="cs-CZ" dirty="0"/>
              <a:t> </a:t>
            </a:r>
          </a:p>
          <a:p>
            <a:pPr lvl="1"/>
            <a:r>
              <a:rPr lang="cs-CZ" dirty="0"/>
              <a:t>webové stránky středních škol</a:t>
            </a:r>
          </a:p>
        </p:txBody>
      </p:sp>
      <p:sp>
        <p:nvSpPr>
          <p:cNvPr id="4" name="Zástupný symbol pro číslo snímku 3">
            <a:extLst>
              <a:ext uri="{FF2B5EF4-FFF2-40B4-BE49-F238E27FC236}">
                <a16:creationId xmlns:a16="http://schemas.microsoft.com/office/drawing/2014/main" id="{31D1E5CD-AF5E-919D-B7CF-EE4E5F6A2F88}"/>
              </a:ext>
            </a:extLst>
          </p:cNvPr>
          <p:cNvSpPr>
            <a:spLocks noGrp="1"/>
          </p:cNvSpPr>
          <p:nvPr>
            <p:ph type="sldNum" sz="quarter" idx="12"/>
          </p:nvPr>
        </p:nvSpPr>
        <p:spPr/>
        <p:txBody>
          <a:bodyPr/>
          <a:lstStyle/>
          <a:p>
            <a:fld id="{FBB2B0D3-5362-4370-A1AB-3649A94679DA}" type="slidenum">
              <a:rPr lang="sk-SK" smtClean="0"/>
              <a:pPr/>
              <a:t>31</a:t>
            </a:fld>
            <a:endParaRPr lang="sk-SK" dirty="0"/>
          </a:p>
        </p:txBody>
      </p:sp>
      <p:pic>
        <p:nvPicPr>
          <p:cNvPr id="6" name="Picture 2" descr="Free Gesture Hand photo and picture">
            <a:extLst>
              <a:ext uri="{FF2B5EF4-FFF2-40B4-BE49-F238E27FC236}">
                <a16:creationId xmlns:a16="http://schemas.microsoft.com/office/drawing/2014/main" id="{CF50DCCC-1957-141D-20D1-8BAF21A44C89}"/>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606870" y="7578135"/>
            <a:ext cx="11070420" cy="5385698"/>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a:extLst>
              <a:ext uri="{FF2B5EF4-FFF2-40B4-BE49-F238E27FC236}">
                <a16:creationId xmlns:a16="http://schemas.microsoft.com/office/drawing/2014/main" id="{EDBB524C-8CE7-0FD4-130E-ED9F82DC6088}"/>
              </a:ext>
            </a:extLst>
          </p:cNvPr>
          <p:cNvSpPr txBox="1">
            <a:spLocks/>
          </p:cNvSpPr>
          <p:nvPr/>
        </p:nvSpPr>
        <p:spPr>
          <a:xfrm>
            <a:off x="1233576" y="-4050742"/>
            <a:ext cx="5898743" cy="34505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6600"/>
              <a:t>2. kolo přijímacího řízení</a:t>
            </a:r>
            <a:endParaRPr lang="cs-CZ" sz="6600" dirty="0"/>
          </a:p>
        </p:txBody>
      </p:sp>
    </p:spTree>
    <p:extLst>
      <p:ext uri="{BB962C8B-B14F-4D97-AF65-F5344CB8AC3E}">
        <p14:creationId xmlns:p14="http://schemas.microsoft.com/office/powerpoint/2010/main" val="512554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ee Gesture Hand photo and picture">
            <a:extLst>
              <a:ext uri="{FF2B5EF4-FFF2-40B4-BE49-F238E27FC236}">
                <a16:creationId xmlns:a16="http://schemas.microsoft.com/office/drawing/2014/main" id="{F6B0EACD-43F9-0E14-1357-DF7D0137BD0D}"/>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55676" y="1472302"/>
            <a:ext cx="11070420" cy="538569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A1734156-2E67-E32A-C198-FF540DB521B9}"/>
              </a:ext>
            </a:extLst>
          </p:cNvPr>
          <p:cNvSpPr>
            <a:spLocks noGrp="1"/>
          </p:cNvSpPr>
          <p:nvPr>
            <p:ph type="title"/>
          </p:nvPr>
        </p:nvSpPr>
        <p:spPr>
          <a:xfrm>
            <a:off x="1325016" y="2439890"/>
            <a:ext cx="5898743" cy="3450521"/>
          </a:xfrm>
        </p:spPr>
        <p:txBody>
          <a:bodyPr>
            <a:normAutofit/>
          </a:bodyPr>
          <a:lstStyle/>
          <a:p>
            <a:r>
              <a:rPr lang="cs-CZ" sz="6600" dirty="0"/>
              <a:t>2. kolo přijímacího řízení</a:t>
            </a:r>
          </a:p>
        </p:txBody>
      </p:sp>
      <p:sp>
        <p:nvSpPr>
          <p:cNvPr id="4" name="Zástupný symbol pro číslo snímku 3">
            <a:extLst>
              <a:ext uri="{FF2B5EF4-FFF2-40B4-BE49-F238E27FC236}">
                <a16:creationId xmlns:a16="http://schemas.microsoft.com/office/drawing/2014/main" id="{1FB1D06D-5B30-380D-19C6-1B0FE42EFFEC}"/>
              </a:ext>
            </a:extLst>
          </p:cNvPr>
          <p:cNvSpPr>
            <a:spLocks noGrp="1"/>
          </p:cNvSpPr>
          <p:nvPr>
            <p:ph type="sldNum" sz="quarter" idx="12"/>
          </p:nvPr>
        </p:nvSpPr>
        <p:spPr/>
        <p:txBody>
          <a:bodyPr/>
          <a:lstStyle/>
          <a:p>
            <a:fld id="{FBB2B0D3-5362-4370-A1AB-3649A94679DA}" type="slidenum">
              <a:rPr lang="sk-SK" smtClean="0"/>
              <a:pPr/>
              <a:t>32</a:t>
            </a:fld>
            <a:endParaRPr lang="sk-SK" dirty="0"/>
          </a:p>
        </p:txBody>
      </p:sp>
    </p:spTree>
    <p:extLst>
      <p:ext uri="{BB962C8B-B14F-4D97-AF65-F5344CB8AC3E}">
        <p14:creationId xmlns:p14="http://schemas.microsoft.com/office/powerpoint/2010/main" val="1453115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ree Gesture Hand photo and picture">
            <a:extLst>
              <a:ext uri="{FF2B5EF4-FFF2-40B4-BE49-F238E27FC236}">
                <a16:creationId xmlns:a16="http://schemas.microsoft.com/office/drawing/2014/main" id="{5B6D3568-9B27-74E0-8365-9AFF4840A968}"/>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55676" y="1472302"/>
            <a:ext cx="11070420" cy="538569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326B5899-BFCD-36DD-8C22-26592D37DBD5}"/>
              </a:ext>
            </a:extLst>
          </p:cNvPr>
          <p:cNvSpPr>
            <a:spLocks noGrp="1"/>
          </p:cNvSpPr>
          <p:nvPr>
            <p:ph type="title"/>
          </p:nvPr>
        </p:nvSpPr>
        <p:spPr/>
        <p:txBody>
          <a:bodyPr/>
          <a:lstStyle/>
          <a:p>
            <a:r>
              <a:rPr lang="cs-CZ" dirty="0"/>
              <a:t>2. kolo</a:t>
            </a:r>
          </a:p>
        </p:txBody>
      </p:sp>
      <p:sp>
        <p:nvSpPr>
          <p:cNvPr id="3" name="Zástupný obsah 2">
            <a:extLst>
              <a:ext uri="{FF2B5EF4-FFF2-40B4-BE49-F238E27FC236}">
                <a16:creationId xmlns:a16="http://schemas.microsoft.com/office/drawing/2014/main" id="{13474793-6246-8D77-3ED8-2E14DA4EA690}"/>
              </a:ext>
            </a:extLst>
          </p:cNvPr>
          <p:cNvSpPr>
            <a:spLocks noGrp="1"/>
          </p:cNvSpPr>
          <p:nvPr>
            <p:ph idx="1"/>
          </p:nvPr>
        </p:nvSpPr>
        <p:spPr/>
        <p:txBody>
          <a:bodyPr/>
          <a:lstStyle/>
          <a:p>
            <a:r>
              <a:rPr lang="cs-CZ" b="1" dirty="0">
                <a:solidFill>
                  <a:srgbClr val="FF0000"/>
                </a:solidFill>
              </a:rPr>
              <a:t>ISŠA Brno v loňském PŘ 2. kolo ani nevyhlašovala </a:t>
            </a:r>
            <a:r>
              <a:rPr lang="cs-CZ" dirty="0"/>
              <a:t>– své kapacity naplnila již v 1. kole.</a:t>
            </a:r>
          </a:p>
          <a:p>
            <a:pPr lvl="1"/>
            <a:r>
              <a:rPr lang="cs-CZ" dirty="0"/>
              <a:t>Výjimka byl jednoletý zkrácený učební obor </a:t>
            </a:r>
            <a:r>
              <a:rPr lang="cs-CZ" dirty="0" err="1"/>
              <a:t>Scania</a:t>
            </a:r>
            <a:r>
              <a:rPr lang="cs-CZ" dirty="0"/>
              <a:t> </a:t>
            </a:r>
            <a:r>
              <a:rPr lang="cs-CZ" dirty="0" err="1"/>
              <a:t>Trainees</a:t>
            </a:r>
            <a:r>
              <a:rPr lang="cs-CZ" dirty="0"/>
              <a:t> – není určeno pro žáky ZŠ.</a:t>
            </a:r>
          </a:p>
        </p:txBody>
      </p:sp>
      <p:sp>
        <p:nvSpPr>
          <p:cNvPr id="4" name="Zástupný symbol pro číslo snímku 3">
            <a:extLst>
              <a:ext uri="{FF2B5EF4-FFF2-40B4-BE49-F238E27FC236}">
                <a16:creationId xmlns:a16="http://schemas.microsoft.com/office/drawing/2014/main" id="{92E75CA1-85B6-343A-2B2B-AF69F8AFFD67}"/>
              </a:ext>
            </a:extLst>
          </p:cNvPr>
          <p:cNvSpPr>
            <a:spLocks noGrp="1"/>
          </p:cNvSpPr>
          <p:nvPr>
            <p:ph type="sldNum" sz="quarter" idx="12"/>
          </p:nvPr>
        </p:nvSpPr>
        <p:spPr/>
        <p:txBody>
          <a:bodyPr/>
          <a:lstStyle/>
          <a:p>
            <a:fld id="{FBB2B0D3-5362-4370-A1AB-3649A94679DA}" type="slidenum">
              <a:rPr lang="sk-SK" smtClean="0"/>
              <a:pPr/>
              <a:t>33</a:t>
            </a:fld>
            <a:endParaRPr lang="sk-SK" dirty="0"/>
          </a:p>
        </p:txBody>
      </p:sp>
    </p:spTree>
    <p:extLst>
      <p:ext uri="{BB962C8B-B14F-4D97-AF65-F5344CB8AC3E}">
        <p14:creationId xmlns:p14="http://schemas.microsoft.com/office/powerpoint/2010/main" val="3880376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57239C-514C-1C43-7D8B-8C7BDC8F706E}"/>
              </a:ext>
            </a:extLst>
          </p:cNvPr>
          <p:cNvSpPr>
            <a:spLocks noGrp="1"/>
          </p:cNvSpPr>
          <p:nvPr>
            <p:ph type="title"/>
          </p:nvPr>
        </p:nvSpPr>
        <p:spPr/>
        <p:txBody>
          <a:bodyPr/>
          <a:lstStyle/>
          <a:p>
            <a:r>
              <a:rPr lang="cs-CZ" dirty="0"/>
              <a:t>3. a další kola</a:t>
            </a:r>
          </a:p>
        </p:txBody>
      </p:sp>
      <p:sp>
        <p:nvSpPr>
          <p:cNvPr id="3" name="Zástupný obsah 2">
            <a:extLst>
              <a:ext uri="{FF2B5EF4-FFF2-40B4-BE49-F238E27FC236}">
                <a16:creationId xmlns:a16="http://schemas.microsoft.com/office/drawing/2014/main" id="{6803D7FC-FDFD-460F-DA18-5606CD6B60FE}"/>
              </a:ext>
            </a:extLst>
          </p:cNvPr>
          <p:cNvSpPr>
            <a:spLocks noGrp="1"/>
          </p:cNvSpPr>
          <p:nvPr>
            <p:ph idx="1"/>
          </p:nvPr>
        </p:nvSpPr>
        <p:spPr/>
        <p:txBody>
          <a:bodyPr/>
          <a:lstStyle/>
          <a:p>
            <a:r>
              <a:rPr lang="cs-CZ" dirty="0"/>
              <a:t>Nemusí být vypsána.</a:t>
            </a:r>
          </a:p>
          <a:p>
            <a:r>
              <a:rPr lang="cs-CZ" dirty="0"/>
              <a:t>Nebudou organizována přes informační systém.</a:t>
            </a:r>
          </a:p>
          <a:p>
            <a:r>
              <a:rPr lang="cs-CZ" dirty="0"/>
              <a:t>V kompetenci jednotlivých škol.</a:t>
            </a:r>
          </a:p>
        </p:txBody>
      </p:sp>
      <p:sp>
        <p:nvSpPr>
          <p:cNvPr id="4" name="Zástupný symbol pro číslo snímku 3">
            <a:extLst>
              <a:ext uri="{FF2B5EF4-FFF2-40B4-BE49-F238E27FC236}">
                <a16:creationId xmlns:a16="http://schemas.microsoft.com/office/drawing/2014/main" id="{FB2C2E5A-4EFE-EC2F-77E8-DDD7215322C1}"/>
              </a:ext>
            </a:extLst>
          </p:cNvPr>
          <p:cNvSpPr>
            <a:spLocks noGrp="1"/>
          </p:cNvSpPr>
          <p:nvPr>
            <p:ph type="sldNum" sz="quarter" idx="12"/>
          </p:nvPr>
        </p:nvSpPr>
        <p:spPr/>
        <p:txBody>
          <a:bodyPr/>
          <a:lstStyle/>
          <a:p>
            <a:fld id="{FBB2B0D3-5362-4370-A1AB-3649A94679DA}" type="slidenum">
              <a:rPr lang="sk-SK" smtClean="0"/>
              <a:pPr/>
              <a:t>34</a:t>
            </a:fld>
            <a:endParaRPr lang="sk-SK" dirty="0"/>
          </a:p>
        </p:txBody>
      </p:sp>
    </p:spTree>
    <p:extLst>
      <p:ext uri="{BB962C8B-B14F-4D97-AF65-F5344CB8AC3E}">
        <p14:creationId xmlns:p14="http://schemas.microsoft.com/office/powerpoint/2010/main" val="1969448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ADFB1-C816-F7D5-3370-CC5C4217BB8D}"/>
              </a:ext>
            </a:extLst>
          </p:cNvPr>
          <p:cNvSpPr>
            <a:spLocks noGrp="1"/>
          </p:cNvSpPr>
          <p:nvPr>
            <p:ph type="title"/>
          </p:nvPr>
        </p:nvSpPr>
        <p:spPr>
          <a:xfrm>
            <a:off x="1160346" y="2599210"/>
            <a:ext cx="5800894" cy="2415241"/>
          </a:xfrm>
        </p:spPr>
        <p:txBody>
          <a:bodyPr>
            <a:noAutofit/>
          </a:bodyPr>
          <a:lstStyle/>
          <a:p>
            <a:r>
              <a:rPr lang="cs-CZ" sz="5400" dirty="0"/>
              <a:t>Kritéria Přijímacího Řízení – maturitní obory</a:t>
            </a:r>
          </a:p>
        </p:txBody>
      </p:sp>
      <p:sp>
        <p:nvSpPr>
          <p:cNvPr id="4" name="Zástupný symbol pro číslo snímku 3">
            <a:extLst>
              <a:ext uri="{FF2B5EF4-FFF2-40B4-BE49-F238E27FC236}">
                <a16:creationId xmlns:a16="http://schemas.microsoft.com/office/drawing/2014/main" id="{9C798A1C-2029-7FE8-2E9C-8E3BA1D28737}"/>
              </a:ext>
            </a:extLst>
          </p:cNvPr>
          <p:cNvSpPr>
            <a:spLocks noGrp="1"/>
          </p:cNvSpPr>
          <p:nvPr>
            <p:ph type="sldNum" sz="quarter" idx="12"/>
          </p:nvPr>
        </p:nvSpPr>
        <p:spPr/>
        <p:txBody>
          <a:bodyPr/>
          <a:lstStyle/>
          <a:p>
            <a:fld id="{FBB2B0D3-5362-4370-A1AB-3649A94679DA}" type="slidenum">
              <a:rPr lang="sk-SK" smtClean="0"/>
              <a:pPr/>
              <a:t>35</a:t>
            </a:fld>
            <a:endParaRPr lang="sk-SK" dirty="0"/>
          </a:p>
        </p:txBody>
      </p:sp>
    </p:spTree>
    <p:extLst>
      <p:ext uri="{BB962C8B-B14F-4D97-AF65-F5344CB8AC3E}">
        <p14:creationId xmlns:p14="http://schemas.microsoft.com/office/powerpoint/2010/main" val="3530532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ADFB1-C816-F7D5-3370-CC5C4217BB8D}"/>
              </a:ext>
            </a:extLst>
          </p:cNvPr>
          <p:cNvSpPr>
            <a:spLocks noGrp="1"/>
          </p:cNvSpPr>
          <p:nvPr>
            <p:ph type="title"/>
          </p:nvPr>
        </p:nvSpPr>
        <p:spPr/>
        <p:txBody>
          <a:bodyPr/>
          <a:lstStyle/>
          <a:p>
            <a:r>
              <a:rPr lang="cs-CZ" dirty="0"/>
              <a:t>Kritéria PŘ – maturitní obory</a:t>
            </a:r>
          </a:p>
        </p:txBody>
      </p:sp>
      <p:sp>
        <p:nvSpPr>
          <p:cNvPr id="3" name="Zástupný obsah 2">
            <a:extLst>
              <a:ext uri="{FF2B5EF4-FFF2-40B4-BE49-F238E27FC236}">
                <a16:creationId xmlns:a16="http://schemas.microsoft.com/office/drawing/2014/main" id="{1C1CE804-5279-73C3-09A0-0DBD98D5AAD2}"/>
              </a:ext>
            </a:extLst>
          </p:cNvPr>
          <p:cNvSpPr>
            <a:spLocks noGrp="1"/>
          </p:cNvSpPr>
          <p:nvPr>
            <p:ph idx="1"/>
          </p:nvPr>
        </p:nvSpPr>
        <p:spPr>
          <a:xfrm>
            <a:off x="1233575" y="1825624"/>
            <a:ext cx="10265435" cy="4877101"/>
          </a:xfrm>
        </p:spPr>
        <p:txBody>
          <a:bodyPr>
            <a:normAutofit/>
          </a:bodyPr>
          <a:lstStyle/>
          <a:p>
            <a:r>
              <a:rPr lang="cs-CZ" dirty="0"/>
              <a:t>Žáci budou přijímáni na základě </a:t>
            </a:r>
            <a:r>
              <a:rPr lang="cs-CZ" b="1" dirty="0"/>
              <a:t>průměrů vysvědčení z I. i II. pololetí 8. ročníku a I. pololetí 9. ročníku ZŠ.</a:t>
            </a:r>
          </a:p>
          <a:p>
            <a:r>
              <a:rPr lang="cs-CZ" dirty="0"/>
              <a:t>Bodové hodnocení centrálně zadávaných testů jednotné přijímací zkoušky (JPZ).</a:t>
            </a:r>
          </a:p>
          <a:p>
            <a:r>
              <a:rPr lang="cs-CZ" dirty="0"/>
              <a:t>Podíl jednotné přijímací zkoušky na celkovém hodnocení je 62,5 %.</a:t>
            </a:r>
          </a:p>
          <a:p>
            <a:r>
              <a:rPr lang="cs-CZ" dirty="0"/>
              <a:t>Podíl průměrů z vysvědčení ze ZŠ na celkovém hodnocení je 37,5 %.</a:t>
            </a:r>
          </a:p>
          <a:p>
            <a:r>
              <a:rPr lang="cs-CZ" dirty="0"/>
              <a:t>V případě shody bodů rozhoduje lepší známka z matematiky z vysvědčení 2. pololetí 8. ročníku ZŠ.</a:t>
            </a:r>
          </a:p>
        </p:txBody>
      </p:sp>
      <p:sp>
        <p:nvSpPr>
          <p:cNvPr id="4" name="Zástupný symbol pro číslo snímku 3">
            <a:extLst>
              <a:ext uri="{FF2B5EF4-FFF2-40B4-BE49-F238E27FC236}">
                <a16:creationId xmlns:a16="http://schemas.microsoft.com/office/drawing/2014/main" id="{9C798A1C-2029-7FE8-2E9C-8E3BA1D28737}"/>
              </a:ext>
            </a:extLst>
          </p:cNvPr>
          <p:cNvSpPr>
            <a:spLocks noGrp="1"/>
          </p:cNvSpPr>
          <p:nvPr>
            <p:ph type="sldNum" sz="quarter" idx="12"/>
          </p:nvPr>
        </p:nvSpPr>
        <p:spPr/>
        <p:txBody>
          <a:bodyPr/>
          <a:lstStyle/>
          <a:p>
            <a:fld id="{FBB2B0D3-5362-4370-A1AB-3649A94679DA}" type="slidenum">
              <a:rPr lang="sk-SK" smtClean="0"/>
              <a:pPr/>
              <a:t>36</a:t>
            </a:fld>
            <a:endParaRPr lang="sk-SK" dirty="0"/>
          </a:p>
        </p:txBody>
      </p:sp>
    </p:spTree>
    <p:extLst>
      <p:ext uri="{BB962C8B-B14F-4D97-AF65-F5344CB8AC3E}">
        <p14:creationId xmlns:p14="http://schemas.microsoft.com/office/powerpoint/2010/main" val="1444334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ADFB1-C816-F7D5-3370-CC5C4217BB8D}"/>
              </a:ext>
            </a:extLst>
          </p:cNvPr>
          <p:cNvSpPr>
            <a:spLocks noGrp="1"/>
          </p:cNvSpPr>
          <p:nvPr>
            <p:ph type="title"/>
          </p:nvPr>
        </p:nvSpPr>
        <p:spPr/>
        <p:txBody>
          <a:bodyPr/>
          <a:lstStyle/>
          <a:p>
            <a:r>
              <a:rPr lang="cs-CZ" dirty="0"/>
              <a:t>Kritéria PŘ – maturitní obory</a:t>
            </a:r>
          </a:p>
        </p:txBody>
      </p:sp>
      <p:sp>
        <p:nvSpPr>
          <p:cNvPr id="3" name="Zástupný obsah 2">
            <a:extLst>
              <a:ext uri="{FF2B5EF4-FFF2-40B4-BE49-F238E27FC236}">
                <a16:creationId xmlns:a16="http://schemas.microsoft.com/office/drawing/2014/main" id="{1C1CE804-5279-73C3-09A0-0DBD98D5AAD2}"/>
              </a:ext>
            </a:extLst>
          </p:cNvPr>
          <p:cNvSpPr>
            <a:spLocks noGrp="1"/>
          </p:cNvSpPr>
          <p:nvPr>
            <p:ph idx="1"/>
          </p:nvPr>
        </p:nvSpPr>
        <p:spPr>
          <a:xfrm>
            <a:off x="1233575" y="1825624"/>
            <a:ext cx="10265435" cy="4877101"/>
          </a:xfrm>
        </p:spPr>
        <p:txBody>
          <a:bodyPr>
            <a:normAutofit/>
          </a:bodyPr>
          <a:lstStyle/>
          <a:p>
            <a:r>
              <a:rPr lang="cs-CZ" dirty="0"/>
              <a:t>V případě shody bodů rozhoduje lepší známka z českého jazyka a literatury z vysvědčení 2. pololetí 8. ročníku ZŠ.</a:t>
            </a:r>
          </a:p>
          <a:p>
            <a:r>
              <a:rPr lang="cs-CZ" dirty="0"/>
              <a:t>Platí rovněž pro 2letý nástavbový obor </a:t>
            </a:r>
            <a:r>
              <a:rPr lang="cs-CZ" dirty="0" err="1"/>
              <a:t>autotronik</a:t>
            </a:r>
            <a:r>
              <a:rPr lang="cs-CZ" dirty="0"/>
              <a:t>.</a:t>
            </a:r>
          </a:p>
          <a:p>
            <a:pPr lvl="1"/>
            <a:r>
              <a:rPr lang="cs-CZ" dirty="0"/>
              <a:t>Rozdíl – hodnotí se průměr vysvědčení z 1. pololetí posledního ročníku střední školy.</a:t>
            </a:r>
          </a:p>
          <a:p>
            <a:pPr lvl="1"/>
            <a:r>
              <a:rPr lang="cs-CZ" dirty="0"/>
              <a:t>V případě shody bodů bude aplikován obdobný postup.</a:t>
            </a:r>
          </a:p>
          <a:p>
            <a:pPr lvl="1"/>
            <a:r>
              <a:rPr lang="cs-CZ" dirty="0"/>
              <a:t>Uchazeč musí být absolventem učebního oboru Mechanik opravář motorových vozidel nebo Autoelektrikář.</a:t>
            </a:r>
          </a:p>
          <a:p>
            <a:endParaRPr lang="cs-CZ" dirty="0"/>
          </a:p>
        </p:txBody>
      </p:sp>
      <p:sp>
        <p:nvSpPr>
          <p:cNvPr id="4" name="Zástupný symbol pro číslo snímku 3">
            <a:extLst>
              <a:ext uri="{FF2B5EF4-FFF2-40B4-BE49-F238E27FC236}">
                <a16:creationId xmlns:a16="http://schemas.microsoft.com/office/drawing/2014/main" id="{9C798A1C-2029-7FE8-2E9C-8E3BA1D28737}"/>
              </a:ext>
            </a:extLst>
          </p:cNvPr>
          <p:cNvSpPr>
            <a:spLocks noGrp="1"/>
          </p:cNvSpPr>
          <p:nvPr>
            <p:ph type="sldNum" sz="quarter" idx="12"/>
          </p:nvPr>
        </p:nvSpPr>
        <p:spPr/>
        <p:txBody>
          <a:bodyPr/>
          <a:lstStyle/>
          <a:p>
            <a:fld id="{FBB2B0D3-5362-4370-A1AB-3649A94679DA}" type="slidenum">
              <a:rPr lang="sk-SK" smtClean="0"/>
              <a:pPr/>
              <a:t>37</a:t>
            </a:fld>
            <a:endParaRPr lang="sk-SK" dirty="0"/>
          </a:p>
        </p:txBody>
      </p:sp>
    </p:spTree>
    <p:extLst>
      <p:ext uri="{BB962C8B-B14F-4D97-AF65-F5344CB8AC3E}">
        <p14:creationId xmlns:p14="http://schemas.microsoft.com/office/powerpoint/2010/main" val="35173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AC02D-FAD8-2CF1-A992-282BA7B1B345}"/>
              </a:ext>
            </a:extLst>
          </p:cNvPr>
          <p:cNvSpPr>
            <a:spLocks noGrp="1"/>
          </p:cNvSpPr>
          <p:nvPr>
            <p:ph type="title"/>
          </p:nvPr>
        </p:nvSpPr>
        <p:spPr>
          <a:xfrm>
            <a:off x="1042358" y="2035278"/>
            <a:ext cx="5053641" cy="3274142"/>
          </a:xfrm>
        </p:spPr>
        <p:txBody>
          <a:bodyPr>
            <a:normAutofit/>
          </a:bodyPr>
          <a:lstStyle/>
          <a:p>
            <a:r>
              <a:rPr lang="cs-CZ" sz="5400" dirty="0"/>
              <a:t>Kritéria Přijímacího Řízení – učební obory</a:t>
            </a:r>
          </a:p>
        </p:txBody>
      </p:sp>
      <p:sp>
        <p:nvSpPr>
          <p:cNvPr id="4" name="Zástupný symbol pro číslo snímku 3">
            <a:extLst>
              <a:ext uri="{FF2B5EF4-FFF2-40B4-BE49-F238E27FC236}">
                <a16:creationId xmlns:a16="http://schemas.microsoft.com/office/drawing/2014/main" id="{BF80672B-DD71-33D5-2B67-93A26C70B01E}"/>
              </a:ext>
            </a:extLst>
          </p:cNvPr>
          <p:cNvSpPr>
            <a:spLocks noGrp="1"/>
          </p:cNvSpPr>
          <p:nvPr>
            <p:ph type="sldNum" sz="quarter" idx="12"/>
          </p:nvPr>
        </p:nvSpPr>
        <p:spPr/>
        <p:txBody>
          <a:bodyPr/>
          <a:lstStyle/>
          <a:p>
            <a:fld id="{FBB2B0D3-5362-4370-A1AB-3649A94679DA}" type="slidenum">
              <a:rPr lang="sk-SK" smtClean="0"/>
              <a:pPr/>
              <a:t>38</a:t>
            </a:fld>
            <a:endParaRPr lang="sk-SK" dirty="0"/>
          </a:p>
        </p:txBody>
      </p:sp>
    </p:spTree>
    <p:extLst>
      <p:ext uri="{BB962C8B-B14F-4D97-AF65-F5344CB8AC3E}">
        <p14:creationId xmlns:p14="http://schemas.microsoft.com/office/powerpoint/2010/main" val="1180279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AC02D-FAD8-2CF1-A992-282BA7B1B345}"/>
              </a:ext>
            </a:extLst>
          </p:cNvPr>
          <p:cNvSpPr>
            <a:spLocks noGrp="1"/>
          </p:cNvSpPr>
          <p:nvPr>
            <p:ph type="title"/>
          </p:nvPr>
        </p:nvSpPr>
        <p:spPr/>
        <p:txBody>
          <a:bodyPr/>
          <a:lstStyle/>
          <a:p>
            <a:r>
              <a:rPr lang="cs-CZ" dirty="0"/>
              <a:t>Kritéria PŘ – učební obory</a:t>
            </a:r>
          </a:p>
        </p:txBody>
      </p:sp>
      <p:sp>
        <p:nvSpPr>
          <p:cNvPr id="3" name="Zástupný obsah 2">
            <a:extLst>
              <a:ext uri="{FF2B5EF4-FFF2-40B4-BE49-F238E27FC236}">
                <a16:creationId xmlns:a16="http://schemas.microsoft.com/office/drawing/2014/main" id="{02AE1A20-0231-9A98-10E2-5EC41056A201}"/>
              </a:ext>
            </a:extLst>
          </p:cNvPr>
          <p:cNvSpPr>
            <a:spLocks noGrp="1"/>
          </p:cNvSpPr>
          <p:nvPr>
            <p:ph idx="1"/>
          </p:nvPr>
        </p:nvSpPr>
        <p:spPr>
          <a:xfrm>
            <a:off x="1233575" y="1825624"/>
            <a:ext cx="10771320" cy="5032375"/>
          </a:xfrm>
        </p:spPr>
        <p:txBody>
          <a:bodyPr>
            <a:normAutofit/>
          </a:bodyPr>
          <a:lstStyle/>
          <a:p>
            <a:r>
              <a:rPr lang="cs-CZ" dirty="0"/>
              <a:t>Žáci budou přijímáni na základě </a:t>
            </a:r>
            <a:r>
              <a:rPr lang="cs-CZ" b="1" dirty="0"/>
              <a:t>průměrů vysvědčení z I. i II. pololetí 8. ročníku a I. pololetí 9. ročníku ZŠ.</a:t>
            </a:r>
          </a:p>
          <a:p>
            <a:r>
              <a:rPr lang="cs-CZ" dirty="0"/>
              <a:t>Bodové hodnocení testů školní přijímací zkoušky (ŠPZ) – matematika, fyzika – látka ze ZŠ – rozsah bude upřesněn.</a:t>
            </a:r>
          </a:p>
          <a:p>
            <a:r>
              <a:rPr lang="cs-CZ" dirty="0"/>
              <a:t>Podíl školní přijímací zkoušky na celkovém hodnocení je 40 %.</a:t>
            </a:r>
          </a:p>
          <a:p>
            <a:r>
              <a:rPr lang="cs-CZ" dirty="0"/>
              <a:t>Podíl průměrů z vysvědčení ze ZŠ na celkovém hodnocení je 60 %.</a:t>
            </a:r>
          </a:p>
          <a:p>
            <a:r>
              <a:rPr lang="cs-CZ" dirty="0"/>
              <a:t>V případě shody bodů rozhoduje lepší známka z matematiky z vysvědčení 2. pololetí 8. ročníku ZŠ.</a:t>
            </a:r>
          </a:p>
        </p:txBody>
      </p:sp>
      <p:sp>
        <p:nvSpPr>
          <p:cNvPr id="4" name="Zástupný symbol pro číslo snímku 3">
            <a:extLst>
              <a:ext uri="{FF2B5EF4-FFF2-40B4-BE49-F238E27FC236}">
                <a16:creationId xmlns:a16="http://schemas.microsoft.com/office/drawing/2014/main" id="{BF80672B-DD71-33D5-2B67-93A26C70B01E}"/>
              </a:ext>
            </a:extLst>
          </p:cNvPr>
          <p:cNvSpPr>
            <a:spLocks noGrp="1"/>
          </p:cNvSpPr>
          <p:nvPr>
            <p:ph type="sldNum" sz="quarter" idx="12"/>
          </p:nvPr>
        </p:nvSpPr>
        <p:spPr/>
        <p:txBody>
          <a:bodyPr/>
          <a:lstStyle/>
          <a:p>
            <a:fld id="{FBB2B0D3-5362-4370-A1AB-3649A94679DA}" type="slidenum">
              <a:rPr lang="sk-SK" smtClean="0"/>
              <a:pPr/>
              <a:t>39</a:t>
            </a:fld>
            <a:endParaRPr lang="sk-SK" dirty="0"/>
          </a:p>
        </p:txBody>
      </p:sp>
    </p:spTree>
    <p:extLst>
      <p:ext uri="{BB962C8B-B14F-4D97-AF65-F5344CB8AC3E}">
        <p14:creationId xmlns:p14="http://schemas.microsoft.com/office/powerpoint/2010/main" val="648530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4</a:t>
            </a:fld>
            <a:endParaRPr lang="sk-SK"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4380090" y="5345102"/>
            <a:ext cx="7406894" cy="4708981"/>
          </a:xfrm>
          <a:prstGeom prst="rect">
            <a:avLst/>
          </a:prstGeom>
          <a:noFill/>
        </p:spPr>
        <p:txBody>
          <a:bodyPr wrap="square">
            <a:spAutoFit/>
          </a:bodyPr>
          <a:lstStyle/>
          <a:p>
            <a:r>
              <a:rPr lang="cs-CZ" sz="3000" b="1" dirty="0"/>
              <a:t>Elektronická přihláška </a:t>
            </a:r>
            <a:r>
              <a:rPr lang="cs-CZ" sz="3000"/>
              <a:t>– je </a:t>
            </a:r>
            <a:r>
              <a:rPr lang="cs-CZ" sz="3000" dirty="0"/>
              <a:t>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4294624" y="7250063"/>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4294624" y="9436708"/>
            <a:ext cx="7553324" cy="1015663"/>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p>
        </p:txBody>
      </p:sp>
      <p:sp>
        <p:nvSpPr>
          <p:cNvPr id="21" name="TextovéPole 20">
            <a:extLst>
              <a:ext uri="{FF2B5EF4-FFF2-40B4-BE49-F238E27FC236}">
                <a16:creationId xmlns:a16="http://schemas.microsoft.com/office/drawing/2014/main" id="{BDFCCFF3-EA30-159C-5826-84A760590A8D}"/>
              </a:ext>
            </a:extLst>
          </p:cNvPr>
          <p:cNvSpPr txBox="1"/>
          <p:nvPr/>
        </p:nvSpPr>
        <p:spPr>
          <a:xfrm>
            <a:off x="4296774" y="10553001"/>
            <a:ext cx="7551174" cy="1015663"/>
          </a:xfrm>
          <a:prstGeom prst="rect">
            <a:avLst/>
          </a:prstGeom>
          <a:noFill/>
        </p:spPr>
        <p:txBody>
          <a:bodyPr wrap="square">
            <a:spAutoFit/>
          </a:bodyPr>
          <a:lstStyle/>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296774" y="11997643"/>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180350" y="13884178"/>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4180350" y="16325396"/>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201459" y="18207965"/>
            <a:ext cx="7860890" cy="2400657"/>
          </a:xfrm>
          <a:prstGeom prst="rect">
            <a:avLst/>
          </a:prstGeom>
          <a:noFill/>
        </p:spPr>
        <p:txBody>
          <a:bodyPr wrap="square">
            <a:spAutoFit/>
          </a:bodyPr>
          <a:lstStyle/>
          <a:p>
            <a:r>
              <a:rPr lang="cs-CZ" sz="3000" dirty="0"/>
              <a:t>Prostřednictvím systému škola zasílá pozvánku k jednotným přijímacím zkouškám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2323300">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135960">
              <a:off x="-96718" y="684842"/>
              <a:ext cx="1723187" cy="1723187"/>
            </a:xfrm>
            <a:prstGeom prst="rect">
              <a:avLst/>
            </a:prstGeom>
          </p:spPr>
        </p:pic>
      </p:grpSp>
    </p:spTree>
    <p:extLst>
      <p:ext uri="{BB962C8B-B14F-4D97-AF65-F5344CB8AC3E}">
        <p14:creationId xmlns:p14="http://schemas.microsoft.com/office/powerpoint/2010/main" val="173533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AC02D-FAD8-2CF1-A992-282BA7B1B345}"/>
              </a:ext>
            </a:extLst>
          </p:cNvPr>
          <p:cNvSpPr>
            <a:spLocks noGrp="1"/>
          </p:cNvSpPr>
          <p:nvPr>
            <p:ph type="title"/>
          </p:nvPr>
        </p:nvSpPr>
        <p:spPr/>
        <p:txBody>
          <a:bodyPr/>
          <a:lstStyle/>
          <a:p>
            <a:r>
              <a:rPr lang="cs-CZ" dirty="0"/>
              <a:t>Kritéria PŘ – učební obory</a:t>
            </a:r>
          </a:p>
        </p:txBody>
      </p:sp>
      <p:sp>
        <p:nvSpPr>
          <p:cNvPr id="3" name="Zástupný obsah 2">
            <a:extLst>
              <a:ext uri="{FF2B5EF4-FFF2-40B4-BE49-F238E27FC236}">
                <a16:creationId xmlns:a16="http://schemas.microsoft.com/office/drawing/2014/main" id="{02AE1A20-0231-9A98-10E2-5EC41056A201}"/>
              </a:ext>
            </a:extLst>
          </p:cNvPr>
          <p:cNvSpPr>
            <a:spLocks noGrp="1"/>
          </p:cNvSpPr>
          <p:nvPr>
            <p:ph idx="1"/>
          </p:nvPr>
        </p:nvSpPr>
        <p:spPr>
          <a:xfrm>
            <a:off x="1233575" y="1825624"/>
            <a:ext cx="10308567" cy="5032375"/>
          </a:xfrm>
        </p:spPr>
        <p:txBody>
          <a:bodyPr>
            <a:normAutofit/>
          </a:bodyPr>
          <a:lstStyle/>
          <a:p>
            <a:r>
              <a:rPr lang="cs-CZ" dirty="0"/>
              <a:t>V případě shody bodů rozhoduje lepší známka z českého jazyka a literatury z vysvědčení 2. pololetí 8. ročníku ZŠ.</a:t>
            </a:r>
          </a:p>
          <a:p>
            <a:r>
              <a:rPr lang="cs-CZ" b="1" dirty="0">
                <a:solidFill>
                  <a:srgbClr val="FF0000"/>
                </a:solidFill>
              </a:rPr>
              <a:t>Platí rovněž pro 1leté nástavbové učební obory. </a:t>
            </a:r>
          </a:p>
          <a:p>
            <a:r>
              <a:rPr lang="cs-CZ" dirty="0"/>
              <a:t>Rozdíl – hodnotí se průměr vysvědčení z 1. pololetí posledního ročníku střední školy.</a:t>
            </a:r>
          </a:p>
          <a:p>
            <a:pPr lvl="1"/>
            <a:r>
              <a:rPr lang="cs-CZ" dirty="0"/>
              <a:t>V případě shody bodů bude aplikován obdobný postup.</a:t>
            </a:r>
          </a:p>
          <a:p>
            <a:pPr lvl="1"/>
            <a:r>
              <a:rPr lang="cs-CZ" dirty="0"/>
              <a:t>Uchazeč musí být absolventem učebního či maturitního oboru.</a:t>
            </a:r>
          </a:p>
          <a:p>
            <a:endParaRPr lang="cs-CZ" dirty="0"/>
          </a:p>
          <a:p>
            <a:pPr lvl="1"/>
            <a:endParaRPr lang="cs-CZ" dirty="0"/>
          </a:p>
        </p:txBody>
      </p:sp>
      <p:sp>
        <p:nvSpPr>
          <p:cNvPr id="4" name="Zástupný symbol pro číslo snímku 3">
            <a:extLst>
              <a:ext uri="{FF2B5EF4-FFF2-40B4-BE49-F238E27FC236}">
                <a16:creationId xmlns:a16="http://schemas.microsoft.com/office/drawing/2014/main" id="{BF80672B-DD71-33D5-2B67-93A26C70B01E}"/>
              </a:ext>
            </a:extLst>
          </p:cNvPr>
          <p:cNvSpPr>
            <a:spLocks noGrp="1"/>
          </p:cNvSpPr>
          <p:nvPr>
            <p:ph type="sldNum" sz="quarter" idx="12"/>
          </p:nvPr>
        </p:nvSpPr>
        <p:spPr/>
        <p:txBody>
          <a:bodyPr/>
          <a:lstStyle/>
          <a:p>
            <a:fld id="{FBB2B0D3-5362-4370-A1AB-3649A94679DA}" type="slidenum">
              <a:rPr lang="sk-SK" smtClean="0"/>
              <a:pPr/>
              <a:t>40</a:t>
            </a:fld>
            <a:endParaRPr lang="sk-SK" dirty="0"/>
          </a:p>
        </p:txBody>
      </p:sp>
    </p:spTree>
    <p:extLst>
      <p:ext uri="{BB962C8B-B14F-4D97-AF65-F5344CB8AC3E}">
        <p14:creationId xmlns:p14="http://schemas.microsoft.com/office/powerpoint/2010/main" val="200514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6A9223-DA82-7ED3-7229-00B0C5B327CE}"/>
              </a:ext>
            </a:extLst>
          </p:cNvPr>
          <p:cNvSpPr>
            <a:spLocks noGrp="1"/>
          </p:cNvSpPr>
          <p:nvPr>
            <p:ph type="title"/>
          </p:nvPr>
        </p:nvSpPr>
        <p:spPr/>
        <p:txBody>
          <a:bodyPr/>
          <a:lstStyle/>
          <a:p>
            <a:r>
              <a:rPr lang="cs-CZ" dirty="0"/>
              <a:t>Výpisem ze systému</a:t>
            </a:r>
          </a:p>
        </p:txBody>
      </p:sp>
      <p:sp>
        <p:nvSpPr>
          <p:cNvPr id="3" name="Zástupný obsah 2">
            <a:extLst>
              <a:ext uri="{FF2B5EF4-FFF2-40B4-BE49-F238E27FC236}">
                <a16:creationId xmlns:a16="http://schemas.microsoft.com/office/drawing/2014/main" id="{3F5B2367-09F3-8173-A737-E7AFB50DBAD9}"/>
              </a:ext>
            </a:extLst>
          </p:cNvPr>
          <p:cNvSpPr>
            <a:spLocks noGrp="1"/>
          </p:cNvSpPr>
          <p:nvPr>
            <p:ph idx="1"/>
          </p:nvPr>
        </p:nvSpPr>
        <p:spPr>
          <a:xfrm>
            <a:off x="1233576" y="1552756"/>
            <a:ext cx="10282688" cy="5305243"/>
          </a:xfrm>
        </p:spPr>
        <p:txBody>
          <a:bodyPr>
            <a:normAutofit/>
          </a:bodyPr>
          <a:lstStyle/>
          <a:p>
            <a:r>
              <a:rPr lang="cs-CZ" dirty="0">
                <a:hlinkClick r:id="rId2"/>
              </a:rPr>
              <a:t>https://www.prihlaskynastredni.cz/</a:t>
            </a:r>
            <a:endParaRPr lang="cs-CZ" dirty="0"/>
          </a:p>
          <a:p>
            <a:r>
              <a:rPr lang="cs-CZ" dirty="0"/>
              <a:t>Vypíšete osobní údaje do online systému bez ověření identity.</a:t>
            </a:r>
          </a:p>
          <a:p>
            <a:r>
              <a:rPr lang="cs-CZ" dirty="0"/>
              <a:t>Nahrajete přílohy.</a:t>
            </a:r>
          </a:p>
          <a:p>
            <a:r>
              <a:rPr lang="cs-CZ" dirty="0"/>
              <a:t>Vypíšete 3 obory, na které se hlásíte.</a:t>
            </a:r>
          </a:p>
          <a:p>
            <a:r>
              <a:rPr lang="cs-CZ" dirty="0"/>
              <a:t>Odešlete, na e-mail obdržíte výpis přihlášky k vytisknutí.</a:t>
            </a:r>
          </a:p>
          <a:p>
            <a:r>
              <a:rPr lang="cs-CZ" dirty="0"/>
              <a:t>Výpis 3x vytisknete (co 1 výtisk, to 1 škola) a doručíte do školy.</a:t>
            </a:r>
          </a:p>
          <a:p>
            <a:pPr algn="ctr"/>
            <a:r>
              <a:rPr lang="cs-CZ" b="1" dirty="0"/>
              <a:t>Nevýhody</a:t>
            </a:r>
          </a:p>
          <a:p>
            <a:r>
              <a:rPr lang="cs-CZ" dirty="0"/>
              <a:t>Systém nic nepředvyplní.</a:t>
            </a:r>
          </a:p>
          <a:p>
            <a:r>
              <a:rPr lang="cs-CZ" dirty="0"/>
              <a:t>Výpis musíte dovézt nebo poslat doporučenou poštou do všech tří škol.</a:t>
            </a:r>
          </a:p>
          <a:p>
            <a:r>
              <a:rPr lang="cs-CZ" dirty="0"/>
              <a:t>Časová tíseň v případě chyb či nedostatků – vše se řeší poštou.</a:t>
            </a:r>
          </a:p>
          <a:p>
            <a:endParaRPr lang="cs-CZ" dirty="0"/>
          </a:p>
        </p:txBody>
      </p:sp>
      <p:sp>
        <p:nvSpPr>
          <p:cNvPr id="4" name="Zástupný symbol pro číslo snímku 3">
            <a:extLst>
              <a:ext uri="{FF2B5EF4-FFF2-40B4-BE49-F238E27FC236}">
                <a16:creationId xmlns:a16="http://schemas.microsoft.com/office/drawing/2014/main" id="{DFCE60D4-4606-917F-9610-BF6FF3281535}"/>
              </a:ext>
            </a:extLst>
          </p:cNvPr>
          <p:cNvSpPr>
            <a:spLocks noGrp="1"/>
          </p:cNvSpPr>
          <p:nvPr>
            <p:ph type="sldNum" sz="quarter" idx="12"/>
          </p:nvPr>
        </p:nvSpPr>
        <p:spPr/>
        <p:txBody>
          <a:bodyPr/>
          <a:lstStyle/>
          <a:p>
            <a:fld id="{FBB2B0D3-5362-4370-A1AB-3649A94679DA}" type="slidenum">
              <a:rPr lang="sk-SK" smtClean="0"/>
              <a:pPr/>
              <a:t>41</a:t>
            </a:fld>
            <a:endParaRPr lang="sk-SK" dirty="0"/>
          </a:p>
        </p:txBody>
      </p:sp>
    </p:spTree>
    <p:extLst>
      <p:ext uri="{BB962C8B-B14F-4D97-AF65-F5344CB8AC3E}">
        <p14:creationId xmlns:p14="http://schemas.microsoft.com/office/powerpoint/2010/main" val="8682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ai generated man paperwork illustration">
            <a:extLst>
              <a:ext uri="{FF2B5EF4-FFF2-40B4-BE49-F238E27FC236}">
                <a16:creationId xmlns:a16="http://schemas.microsoft.com/office/drawing/2014/main" id="{78D8A0E9-7868-61FA-556B-E9485CEAEC06}"/>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14316"/>
          <a:stretch/>
        </p:blipFill>
        <p:spPr bwMode="auto">
          <a:xfrm>
            <a:off x="6319776" y="1552756"/>
            <a:ext cx="5872223" cy="451870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4B531318-7979-679E-BE47-D2091BFE9418}"/>
              </a:ext>
            </a:extLst>
          </p:cNvPr>
          <p:cNvSpPr>
            <a:spLocks noGrp="1"/>
          </p:cNvSpPr>
          <p:nvPr>
            <p:ph type="title"/>
          </p:nvPr>
        </p:nvSpPr>
        <p:spPr/>
        <p:txBody>
          <a:bodyPr/>
          <a:lstStyle/>
          <a:p>
            <a:r>
              <a:rPr lang="cs-CZ" dirty="0"/>
              <a:t>Papírový tiskopis</a:t>
            </a:r>
          </a:p>
        </p:txBody>
      </p:sp>
      <p:sp>
        <p:nvSpPr>
          <p:cNvPr id="3" name="Zástupný obsah 2">
            <a:extLst>
              <a:ext uri="{FF2B5EF4-FFF2-40B4-BE49-F238E27FC236}">
                <a16:creationId xmlns:a16="http://schemas.microsoft.com/office/drawing/2014/main" id="{7485BD7D-6510-3449-24E9-B31835191952}"/>
              </a:ext>
            </a:extLst>
          </p:cNvPr>
          <p:cNvSpPr>
            <a:spLocks noGrp="1"/>
          </p:cNvSpPr>
          <p:nvPr>
            <p:ph idx="1"/>
          </p:nvPr>
        </p:nvSpPr>
        <p:spPr>
          <a:xfrm>
            <a:off x="1233576" y="1552756"/>
            <a:ext cx="5271396" cy="4940118"/>
          </a:xfrm>
        </p:spPr>
        <p:txBody>
          <a:bodyPr/>
          <a:lstStyle/>
          <a:p>
            <a:pPr marL="0" indent="0" algn="ctr">
              <a:buNone/>
            </a:pPr>
            <a:r>
              <a:rPr lang="cs-CZ" b="1" dirty="0"/>
              <a:t>Nevýhody</a:t>
            </a:r>
          </a:p>
          <a:p>
            <a:r>
              <a:rPr lang="cs-CZ" dirty="0"/>
              <a:t>Všechny osobní údaje, kódy, názvy oborů se musí vyplnit ručně.</a:t>
            </a:r>
          </a:p>
          <a:p>
            <a:r>
              <a:rPr lang="cs-CZ" dirty="0"/>
              <a:t>Ke každé přihlášce se musí přiložit přílohy (lékařský posudek…).</a:t>
            </a:r>
          </a:p>
          <a:p>
            <a:r>
              <a:rPr lang="cs-CZ" dirty="0"/>
              <a:t>Všechny 3 přihlášky se musí dovézt nebo poslat poštou do všech tří škol.</a:t>
            </a:r>
          </a:p>
          <a:p>
            <a:r>
              <a:rPr lang="cs-CZ" dirty="0"/>
              <a:t>Časová tíseň v případě chyb či nedostatků – vše se řeší poštou.</a:t>
            </a:r>
          </a:p>
          <a:p>
            <a:endParaRPr lang="cs-CZ" dirty="0"/>
          </a:p>
        </p:txBody>
      </p:sp>
      <p:sp>
        <p:nvSpPr>
          <p:cNvPr id="4" name="Zástupný symbol pro číslo snímku 3">
            <a:extLst>
              <a:ext uri="{FF2B5EF4-FFF2-40B4-BE49-F238E27FC236}">
                <a16:creationId xmlns:a16="http://schemas.microsoft.com/office/drawing/2014/main" id="{6DB8B5DF-E367-3D54-FF81-2B61D31E28F5}"/>
              </a:ext>
            </a:extLst>
          </p:cNvPr>
          <p:cNvSpPr>
            <a:spLocks noGrp="1"/>
          </p:cNvSpPr>
          <p:nvPr>
            <p:ph type="sldNum" sz="quarter" idx="12"/>
          </p:nvPr>
        </p:nvSpPr>
        <p:spPr/>
        <p:txBody>
          <a:bodyPr/>
          <a:lstStyle/>
          <a:p>
            <a:fld id="{FBB2B0D3-5362-4370-A1AB-3649A94679DA}" type="slidenum">
              <a:rPr lang="sk-SK" smtClean="0"/>
              <a:pPr/>
              <a:t>42</a:t>
            </a:fld>
            <a:endParaRPr lang="sk-SK" dirty="0"/>
          </a:p>
        </p:txBody>
      </p:sp>
    </p:spTree>
    <p:extLst>
      <p:ext uri="{BB962C8B-B14F-4D97-AF65-F5344CB8AC3E}">
        <p14:creationId xmlns:p14="http://schemas.microsoft.com/office/powerpoint/2010/main" val="3780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tomer service evaluation and satisfaction survey concepts. Feedback client, Consumer experience scale rating. Vector illustration icon emoticon flat design Customer service evaluation and satisfaction survey concepts. Feedback client, Consumer experience scale rating. Vector illustration icon emoticon flat design you perfect stock illustrations">
            <a:extLst>
              <a:ext uri="{FF2B5EF4-FFF2-40B4-BE49-F238E27FC236}">
                <a16:creationId xmlns:a16="http://schemas.microsoft.com/office/drawing/2014/main" id="{5E856D5D-9E57-2C95-24EC-63EAF3782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998" y="2465454"/>
            <a:ext cx="6921870" cy="4705062"/>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1E27B5AE-1DBE-63BC-43D9-89A1381771E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E744E5A-F3B3-6785-3404-1DBAAAD814C5}"/>
              </a:ext>
            </a:extLst>
          </p:cNvPr>
          <p:cNvSpPr>
            <a:spLocks noGrp="1"/>
          </p:cNvSpPr>
          <p:nvPr>
            <p:ph idx="1"/>
          </p:nvPr>
        </p:nvSpPr>
        <p:spPr>
          <a:xfrm>
            <a:off x="1404848" y="1899473"/>
            <a:ext cx="5563112" cy="3759455"/>
          </a:xfrm>
        </p:spPr>
        <p:txBody>
          <a:bodyPr>
            <a:normAutofit fontScale="92500" lnSpcReduction="20000"/>
          </a:bodyPr>
          <a:lstStyle/>
          <a:p>
            <a:pPr marL="0" indent="0">
              <a:buNone/>
            </a:pPr>
            <a:r>
              <a:rPr lang="cs-CZ" sz="6000" b="1" dirty="0">
                <a:solidFill>
                  <a:srgbClr val="A51E24"/>
                </a:solidFill>
                <a:effectLst>
                  <a:outerShdw blurRad="38100" dist="38100" dir="2700000" algn="tl">
                    <a:srgbClr val="000000">
                      <a:alpha val="43137"/>
                    </a:srgbClr>
                  </a:outerShdw>
                </a:effectLst>
              </a:rPr>
              <a:t>Přejeme všem uchazečům mnoho štěstí v přijímacím řízení.</a:t>
            </a:r>
          </a:p>
        </p:txBody>
      </p:sp>
      <p:sp>
        <p:nvSpPr>
          <p:cNvPr id="4" name="Zástupný symbol pro číslo snímku 3">
            <a:extLst>
              <a:ext uri="{FF2B5EF4-FFF2-40B4-BE49-F238E27FC236}">
                <a16:creationId xmlns:a16="http://schemas.microsoft.com/office/drawing/2014/main" id="{3C450A78-279B-EB42-7070-7D41ACCC5320}"/>
              </a:ext>
            </a:extLst>
          </p:cNvPr>
          <p:cNvSpPr>
            <a:spLocks noGrp="1"/>
          </p:cNvSpPr>
          <p:nvPr>
            <p:ph type="sldNum" sz="quarter" idx="12"/>
          </p:nvPr>
        </p:nvSpPr>
        <p:spPr/>
        <p:txBody>
          <a:bodyPr/>
          <a:lstStyle/>
          <a:p>
            <a:fld id="{FBB2B0D3-5362-4370-A1AB-3649A94679DA}" type="slidenum">
              <a:rPr lang="sk-SK" smtClean="0"/>
              <a:pPr/>
              <a:t>43</a:t>
            </a:fld>
            <a:endParaRPr lang="sk-SK" dirty="0"/>
          </a:p>
        </p:txBody>
      </p:sp>
    </p:spTree>
    <p:extLst>
      <p:ext uri="{BB962C8B-B14F-4D97-AF65-F5344CB8AC3E}">
        <p14:creationId xmlns:p14="http://schemas.microsoft.com/office/powerpoint/2010/main" val="221113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5</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4378563" y="1622574"/>
            <a:ext cx="7140000" cy="1754326"/>
          </a:xfrm>
          <a:prstGeom prst="rect">
            <a:avLst/>
          </a:prstGeom>
          <a:noFill/>
        </p:spPr>
        <p:txBody>
          <a:bodyPr wrap="square" rtlCol="0">
            <a:spAutoFit/>
          </a:bodyPr>
          <a:lstStyle/>
          <a:p>
            <a:r>
              <a:rPr lang="cs-CZ" sz="3000" dirty="0">
                <a:hlinkClick r:id="rId2"/>
              </a:rPr>
              <a:t>https://www.prihlaskynastredni.cz/</a:t>
            </a:r>
            <a:endParaRPr lang="cs-CZ" sz="3000" dirty="0"/>
          </a:p>
          <a:p>
            <a:r>
              <a:rPr lang="cs-CZ" sz="3000" dirty="0">
                <a:hlinkClick r:id="rId3"/>
              </a:rPr>
              <a:t>https://www.dipsy.cz</a:t>
            </a:r>
            <a:r>
              <a:rPr lang="cs-CZ" sz="3000" dirty="0"/>
              <a:t> </a:t>
            </a:r>
          </a:p>
          <a:p>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4597071" y="2569780"/>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4294624" y="7250063"/>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296774" y="11997643"/>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180350" y="13884178"/>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4180350" y="16325396"/>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201459" y="18207965"/>
            <a:ext cx="7860890" cy="2400657"/>
          </a:xfrm>
          <a:prstGeom prst="rect">
            <a:avLst/>
          </a:prstGeom>
          <a:noFill/>
        </p:spPr>
        <p:txBody>
          <a:bodyPr wrap="square">
            <a:spAutoFit/>
          </a:bodyPr>
          <a:lstStyle/>
          <a:p>
            <a:r>
              <a:rPr lang="cs-CZ" sz="3000" dirty="0"/>
              <a:t>Prostřednictvím systému škola zasílá pozvánku k jednotným přijímacím zkouškám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6135960">
              <a:off x="-96718" y="684842"/>
              <a:ext cx="1723187" cy="1723187"/>
            </a:xfrm>
            <a:prstGeom prst="rect">
              <a:avLst/>
            </a:prstGeom>
          </p:spPr>
        </p:pic>
      </p:grpSp>
      <p:sp>
        <p:nvSpPr>
          <p:cNvPr id="3" name="TextovéPole 2">
            <a:extLst>
              <a:ext uri="{FF2B5EF4-FFF2-40B4-BE49-F238E27FC236}">
                <a16:creationId xmlns:a16="http://schemas.microsoft.com/office/drawing/2014/main" id="{8B8C89A2-99D4-26B4-64D6-4EAA0AF53D9A}"/>
              </a:ext>
            </a:extLst>
          </p:cNvPr>
          <p:cNvSpPr txBox="1"/>
          <p:nvPr/>
        </p:nvSpPr>
        <p:spPr>
          <a:xfrm>
            <a:off x="4239559" y="9326407"/>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Tree>
    <p:extLst>
      <p:ext uri="{BB962C8B-B14F-4D97-AF65-F5344CB8AC3E}">
        <p14:creationId xmlns:p14="http://schemas.microsoft.com/office/powerpoint/2010/main" val="2915958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6</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3709" y="-1973084"/>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3140308" y="-448134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4821390" y="3363993"/>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21" name="TextovéPole 20">
            <a:extLst>
              <a:ext uri="{FF2B5EF4-FFF2-40B4-BE49-F238E27FC236}">
                <a16:creationId xmlns:a16="http://schemas.microsoft.com/office/drawing/2014/main" id="{BDFCCFF3-EA30-159C-5826-84A760590A8D}"/>
              </a:ext>
            </a:extLst>
          </p:cNvPr>
          <p:cNvSpPr txBox="1"/>
          <p:nvPr/>
        </p:nvSpPr>
        <p:spPr>
          <a:xfrm>
            <a:off x="4296774" y="10553001"/>
            <a:ext cx="7551174" cy="1015663"/>
          </a:xfrm>
          <a:prstGeom prst="rect">
            <a:avLst/>
          </a:prstGeom>
          <a:noFill/>
        </p:spPr>
        <p:txBody>
          <a:bodyPr wrap="square">
            <a:spAutoFit/>
          </a:bodyPr>
          <a:lstStyle/>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296774" y="11997643"/>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180350" y="13884178"/>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4180350" y="16325396"/>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201459" y="18207965"/>
            <a:ext cx="7860890" cy="2400657"/>
          </a:xfrm>
          <a:prstGeom prst="rect">
            <a:avLst/>
          </a:prstGeom>
          <a:noFill/>
        </p:spPr>
        <p:txBody>
          <a:bodyPr wrap="square">
            <a:spAutoFit/>
          </a:bodyPr>
          <a:lstStyle/>
          <a:p>
            <a:r>
              <a:rPr lang="cs-CZ" sz="3000" dirty="0"/>
              <a:t>Prostřednictvím systému škola zasílá pozvánku k jednotným přijímacím zkouškám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18765997">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
        <p:nvSpPr>
          <p:cNvPr id="3" name="TextovéPole 2">
            <a:extLst>
              <a:ext uri="{FF2B5EF4-FFF2-40B4-BE49-F238E27FC236}">
                <a16:creationId xmlns:a16="http://schemas.microsoft.com/office/drawing/2014/main" id="{CDF6C8EA-9E7C-4395-DAF6-F45E15F4EFE4}"/>
              </a:ext>
            </a:extLst>
          </p:cNvPr>
          <p:cNvSpPr txBox="1"/>
          <p:nvPr/>
        </p:nvSpPr>
        <p:spPr>
          <a:xfrm>
            <a:off x="4509025" y="5817847"/>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Tree>
    <p:extLst>
      <p:ext uri="{BB962C8B-B14F-4D97-AF65-F5344CB8AC3E}">
        <p14:creationId xmlns:p14="http://schemas.microsoft.com/office/powerpoint/2010/main" val="1400894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7</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248391" y="-3033350"/>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619110" y="-597350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2517025" y="-3151568"/>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4664343" y="2757486"/>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474776" y="5754210"/>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180350" y="13884178"/>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4180350" y="16325396"/>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201459" y="18207965"/>
            <a:ext cx="7860890" cy="2400657"/>
          </a:xfrm>
          <a:prstGeom prst="rect">
            <a:avLst/>
          </a:prstGeom>
          <a:noFill/>
        </p:spPr>
        <p:txBody>
          <a:bodyPr wrap="square">
            <a:spAutoFit/>
          </a:bodyPr>
          <a:lstStyle/>
          <a:p>
            <a:r>
              <a:rPr lang="cs-CZ" sz="3000" dirty="0"/>
              <a:t>Prostřednictvím systému škola zasílá pozvánku k jednotným přijímacím zkouškám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16002355">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Tree>
    <p:extLst>
      <p:ext uri="{BB962C8B-B14F-4D97-AF65-F5344CB8AC3E}">
        <p14:creationId xmlns:p14="http://schemas.microsoft.com/office/powerpoint/2010/main" val="362899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8</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248391" y="-3033350"/>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619110" y="-597350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2517025" y="-3151568"/>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1829288" y="-4385894"/>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541154" y="3004430"/>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433169" y="5510534"/>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201459" y="18207965"/>
            <a:ext cx="7860890" cy="2400657"/>
          </a:xfrm>
          <a:prstGeom prst="rect">
            <a:avLst/>
          </a:prstGeom>
          <a:noFill/>
        </p:spPr>
        <p:txBody>
          <a:bodyPr wrap="square">
            <a:spAutoFit/>
          </a:bodyPr>
          <a:lstStyle/>
          <a:p>
            <a:r>
              <a:rPr lang="cs-CZ" sz="3000" dirty="0"/>
              <a:t>Prostřednictvím systému škola zasílá pozvánku k jednotným přijímacím zkouškám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13362509">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
        <p:nvSpPr>
          <p:cNvPr id="3" name="TextovéPole 2">
            <a:extLst>
              <a:ext uri="{FF2B5EF4-FFF2-40B4-BE49-F238E27FC236}">
                <a16:creationId xmlns:a16="http://schemas.microsoft.com/office/drawing/2014/main" id="{389A09FE-3F1F-DE54-DA26-37EA2D2BCFEF}"/>
              </a:ext>
            </a:extLst>
          </p:cNvPr>
          <p:cNvSpPr txBox="1"/>
          <p:nvPr/>
        </p:nvSpPr>
        <p:spPr>
          <a:xfrm>
            <a:off x="4433169" y="10069020"/>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Tree>
    <p:extLst>
      <p:ext uri="{BB962C8B-B14F-4D97-AF65-F5344CB8AC3E}">
        <p14:creationId xmlns:p14="http://schemas.microsoft.com/office/powerpoint/2010/main" val="3306110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9</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248391" y="-3033350"/>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619110" y="-597350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2517025" y="-3151568"/>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1829288" y="-4385894"/>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239559" y="1484585"/>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509132" y="3279060"/>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10800000">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
        <p:nvSpPr>
          <p:cNvPr id="3" name="TextovéPole 2">
            <a:extLst>
              <a:ext uri="{FF2B5EF4-FFF2-40B4-BE49-F238E27FC236}">
                <a16:creationId xmlns:a16="http://schemas.microsoft.com/office/drawing/2014/main" id="{913DA97F-0E97-2EEF-F16C-586C4C4174F0}"/>
              </a:ext>
            </a:extLst>
          </p:cNvPr>
          <p:cNvSpPr txBox="1"/>
          <p:nvPr/>
        </p:nvSpPr>
        <p:spPr>
          <a:xfrm>
            <a:off x="4493372" y="5949680"/>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9" name="TextovéPole 8">
            <a:extLst>
              <a:ext uri="{FF2B5EF4-FFF2-40B4-BE49-F238E27FC236}">
                <a16:creationId xmlns:a16="http://schemas.microsoft.com/office/drawing/2014/main" id="{FCFAC0DD-1C9A-A884-D70C-5E60D64CC93E}"/>
              </a:ext>
            </a:extLst>
          </p:cNvPr>
          <p:cNvSpPr txBox="1"/>
          <p:nvPr/>
        </p:nvSpPr>
        <p:spPr>
          <a:xfrm>
            <a:off x="4493372" y="8402325"/>
            <a:ext cx="7860890" cy="2862322"/>
          </a:xfrm>
          <a:prstGeom prst="rect">
            <a:avLst/>
          </a:prstGeom>
          <a:noFill/>
        </p:spPr>
        <p:txBody>
          <a:bodyPr wrap="square">
            <a:spAutoFit/>
          </a:bodyPr>
          <a:lstStyle/>
          <a:p>
            <a:r>
              <a:rPr lang="cs-CZ" sz="3000" dirty="0"/>
              <a:t>Prostřednictvím systému škola zasílá pozvánku k jednotným přijímacím zkouškám, pozvánku ke školní přijímací zkoušce a další informace – nemusíte čekat na doručení poštou – informace se dozvíte ihned.</a:t>
            </a:r>
          </a:p>
        </p:txBody>
      </p:sp>
    </p:spTree>
    <p:extLst>
      <p:ext uri="{BB962C8B-B14F-4D97-AF65-F5344CB8AC3E}">
        <p14:creationId xmlns:p14="http://schemas.microsoft.com/office/powerpoint/2010/main" val="1966930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Impact"/>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4415</Words>
  <Application>Microsoft Office PowerPoint</Application>
  <PresentationFormat>Širokoúhlá obrazovka</PresentationFormat>
  <Paragraphs>389</Paragraphs>
  <Slides>43</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43</vt:i4>
      </vt:variant>
    </vt:vector>
  </HeadingPairs>
  <TitlesOfParts>
    <vt:vector size="49" baseType="lpstr">
      <vt:lpstr>Arial</vt:lpstr>
      <vt:lpstr>Calibri</vt:lpstr>
      <vt:lpstr>Impact</vt:lpstr>
      <vt:lpstr>Kanit</vt:lpstr>
      <vt:lpstr>Verdana</vt:lpstr>
      <vt:lpstr>Office Theme</vt:lpstr>
      <vt:lpstr>Přijímací řízení 2025/2026</vt:lpstr>
      <vt:lpstr>Jak podat přihlášku? </vt:lpstr>
      <vt:lpstr>Jak podat přihlášku? </vt:lpstr>
      <vt:lpstr>Jak podat přihlášku?</vt:lpstr>
      <vt:lpstr>Jak podat přihlášku?</vt:lpstr>
      <vt:lpstr>Jak podat přihlášku?</vt:lpstr>
      <vt:lpstr>Jak podat přihlášku?</vt:lpstr>
      <vt:lpstr>Jak podat přihlášku?</vt:lpstr>
      <vt:lpstr>Jak podat přihlášku?</vt:lpstr>
      <vt:lpstr>Jak podat přihlášku?</vt:lpstr>
      <vt:lpstr>Jak podat přihlášku?</vt:lpstr>
      <vt:lpstr>Povinné přílohy</vt:lpstr>
      <vt:lpstr>Povinné přílohy</vt:lpstr>
      <vt:lpstr>Povinné přílohy</vt:lpstr>
      <vt:lpstr>Povinné přílohy</vt:lpstr>
      <vt:lpstr>Povinné přílohy</vt:lpstr>
      <vt:lpstr>Povinné přílohy</vt:lpstr>
      <vt:lpstr>Povinné přílohy</vt:lpstr>
      <vt:lpstr>Povinné přílohy</vt:lpstr>
      <vt:lpstr>Povinné přílohy</vt:lpstr>
      <vt:lpstr>Povinné přílohy</vt:lpstr>
      <vt:lpstr>Povinné přílohy</vt:lpstr>
      <vt:lpstr>Povinné přílohy</vt:lpstr>
      <vt:lpstr>Co je potřeba k elektronické přihlášce?</vt:lpstr>
      <vt:lpstr>Bankovní identita</vt:lpstr>
      <vt:lpstr>1. kolo přijímacích zkoušek</vt:lpstr>
      <vt:lpstr>1. kolo přijímacích zkoušek</vt:lpstr>
      <vt:lpstr>1. kolo přijímacích zkoušek</vt:lpstr>
      <vt:lpstr>3 přihlášky na střední školu(y)</vt:lpstr>
      <vt:lpstr>Prioritizace škol</vt:lpstr>
      <vt:lpstr>Výsledky PŘ – zveřejnění</vt:lpstr>
      <vt:lpstr>2. kolo přijímacího řízení</vt:lpstr>
      <vt:lpstr>2. kolo</vt:lpstr>
      <vt:lpstr>3. a další kola</vt:lpstr>
      <vt:lpstr>Kritéria Přijímacího Řízení – maturitní obory</vt:lpstr>
      <vt:lpstr>Kritéria PŘ – maturitní obory</vt:lpstr>
      <vt:lpstr>Kritéria PŘ – maturitní obory</vt:lpstr>
      <vt:lpstr>Kritéria Přijímacího Řízení – učební obory</vt:lpstr>
      <vt:lpstr>Kritéria PŘ – učební obory</vt:lpstr>
      <vt:lpstr>Kritéria PŘ – učební obory</vt:lpstr>
      <vt:lpstr>Výpisem ze systému</vt:lpstr>
      <vt:lpstr>Papírový tiskopis</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 Emil Pernica, DiS.</dc:creator>
  <cp:lastModifiedBy>Emil Pernica</cp:lastModifiedBy>
  <cp:revision>44</cp:revision>
  <dcterms:created xsi:type="dcterms:W3CDTF">2016-04-05T09:39:08Z</dcterms:created>
  <dcterms:modified xsi:type="dcterms:W3CDTF">2024-12-05T12:48:41Z</dcterms:modified>
</cp:coreProperties>
</file>