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9" r:id="rId9"/>
    <p:sldId id="270" r:id="rId10"/>
    <p:sldId id="263" r:id="rId11"/>
    <p:sldId id="264" r:id="rId12"/>
    <p:sldId id="265" r:id="rId13"/>
    <p:sldId id="266" r:id="rId14"/>
    <p:sldId id="267" r:id="rId15"/>
    <p:sldId id="268"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805"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806"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80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808"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09"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810"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2097153" name="Picture 2" descr="\\DROBO-FS\QuickDrops\JB\PPTX NG\Droplets\LightingOverlay.png"/>
          <p:cNvPicPr>
            <a:picLocks noChangeAspect="1" noChangeArrowheads="1"/>
          </p:cNvPicPr>
          <p:nvPr/>
        </p:nvPicPr>
        <p:blipFill>
          <a:blip r:embed="rId2">
            <a:alphaModFix amt="30000"/>
          </a:blip>
          <a:srcRect/>
          <a:stretch>
            <a:fillRect/>
          </a:stretch>
        </p:blipFill>
        <p:spPr bwMode="auto">
          <a:xfrm>
            <a:off x="0" y="-1"/>
            <a:ext cx="12192003" cy="6858001"/>
          </a:xfrm>
          <a:prstGeom prst="rect">
            <a:avLst/>
          </a:prstGeom>
          <a:noFill/>
        </p:spPr>
      </p:pic>
      <p:grpSp>
        <p:nvGrpSpPr>
          <p:cNvPr id="33"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gradFill>
        </p:grpSpPr>
        <p:sp>
          <p:nvSpPr>
            <p:cNvPr id="1048618" name="Rectangle 5"/>
            <p:cNvSpPr>
              <a:spLocks noChangeArrowheads="1"/>
            </p:cNvSpPr>
            <p:nvPr/>
          </p:nvSpPr>
          <p:spPr bwMode="auto">
            <a:xfrm>
              <a:off x="1209675" y="4763"/>
              <a:ext cx="23813" cy="2181225"/>
            </a:xfrm>
            <a:prstGeom prst="rect">
              <a:avLst/>
            </a:prstGeom>
            <a:grpFill/>
            <a:ln>
              <a:noFill/>
            </a:ln>
          </p:spPr>
        </p:sp>
        <p:sp>
          <p:nvSpPr>
            <p:cNvPr id="1048619"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048620"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048621" name="Rectangle 8"/>
            <p:cNvSpPr>
              <a:spLocks noChangeArrowheads="1"/>
            </p:cNvSpPr>
            <p:nvPr/>
          </p:nvSpPr>
          <p:spPr bwMode="auto">
            <a:xfrm>
              <a:off x="414338" y="9525"/>
              <a:ext cx="28575" cy="4481513"/>
            </a:xfrm>
            <a:prstGeom prst="rect">
              <a:avLst/>
            </a:prstGeom>
            <a:grpFill/>
            <a:ln>
              <a:noFill/>
            </a:ln>
          </p:spPr>
        </p:sp>
        <p:sp>
          <p:nvSpPr>
            <p:cNvPr id="1048622"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048623"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1048624"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1048625"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048626"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1048627"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048628"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048629"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048630"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1048631"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1048632"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1048633"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1048634"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1048635"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1048636"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1048637"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1048638"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1048639"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1048640"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1048641"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1048642"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1048643"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048644"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1048645"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048646" name="Rectangle 33"/>
            <p:cNvSpPr>
              <a:spLocks noChangeArrowheads="1"/>
            </p:cNvSpPr>
            <p:nvPr/>
          </p:nvSpPr>
          <p:spPr bwMode="auto">
            <a:xfrm>
              <a:off x="642938" y="6610350"/>
              <a:ext cx="23813" cy="242888"/>
            </a:xfrm>
            <a:prstGeom prst="rect">
              <a:avLst/>
            </a:prstGeom>
            <a:grpFill/>
            <a:ln>
              <a:noFill/>
            </a:ln>
          </p:spPr>
        </p:sp>
        <p:sp>
          <p:nvSpPr>
            <p:cNvPr id="1048647"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048648"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1048649"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1048650"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1048651"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1048652"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1048653"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1048654"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1048655"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1048656"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1048657"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1048658" name="Rectangle 45"/>
            <p:cNvSpPr>
              <a:spLocks noChangeArrowheads="1"/>
            </p:cNvSpPr>
            <p:nvPr/>
          </p:nvSpPr>
          <p:spPr bwMode="auto">
            <a:xfrm>
              <a:off x="1228725" y="4662488"/>
              <a:ext cx="23813" cy="2181225"/>
            </a:xfrm>
            <a:prstGeom prst="rect">
              <a:avLst/>
            </a:prstGeom>
            <a:grpFill/>
            <a:ln>
              <a:noFill/>
            </a:ln>
          </p:spPr>
        </p:sp>
        <p:sp>
          <p:nvSpPr>
            <p:cNvPr id="1048659"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1048660"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048661"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1048662"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1048663"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048664"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1048665"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1048666"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048667"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048668"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1048669"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1048670"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1048671"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1048672" name="Title 1"/>
          <p:cNvSpPr>
            <a:spLocks noGrp="1"/>
          </p:cNvSpPr>
          <p:nvPr>
            <p:ph type="ctrTitle"/>
          </p:nvPr>
        </p:nvSpPr>
        <p:spPr>
          <a:xfrm>
            <a:off x="1876424" y="1122363"/>
            <a:ext cx="8791575" cy="2387600"/>
          </a:xfrm>
        </p:spPr>
        <p:txBody>
          <a:bodyPr anchor="b">
            <a:normAutofit/>
          </a:bodyPr>
          <a:lstStyle>
            <a:lvl1pPr algn="l">
              <a:defRPr sz="4800"/>
            </a:lvl1pPr>
          </a:lstStyle>
          <a:p>
            <a:r>
              <a:rPr lang="cs-CZ"/>
              <a:t>Kliknutím lze upravit styl.</a:t>
            </a:r>
            <a:endParaRPr lang="en-US" dirty="0"/>
          </a:p>
        </p:txBody>
      </p:sp>
      <p:sp>
        <p:nvSpPr>
          <p:cNvPr id="104867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1048674" name="Date Placeholder 3"/>
          <p:cNvSpPr>
            <a:spLocks noGrp="1"/>
          </p:cNvSpPr>
          <p:nvPr>
            <p:ph type="dt" sz="half" idx="10"/>
          </p:nvPr>
        </p:nvSpPr>
        <p:spPr>
          <a:xfrm>
            <a:off x="7077511" y="5410201"/>
            <a:ext cx="2743200" cy="365125"/>
          </a:xfrm>
        </p:spPr>
        <p:txBody>
          <a:bodyPr/>
          <a:lstStyle/>
          <a:p>
            <a:fld id="{C9CFE52D-5DA3-41D1-B0E2-1BB72B3F860D}" type="datetimeFigureOut">
              <a:rPr lang="cs-CZ" smtClean="0"/>
              <a:t>06.05.2024</a:t>
            </a:fld>
            <a:endParaRPr lang="cs-CZ"/>
          </a:p>
        </p:txBody>
      </p:sp>
      <p:sp>
        <p:nvSpPr>
          <p:cNvPr id="1048675" name="Footer Placeholder 4"/>
          <p:cNvSpPr>
            <a:spLocks noGrp="1"/>
          </p:cNvSpPr>
          <p:nvPr>
            <p:ph type="ftr" sz="quarter" idx="11"/>
          </p:nvPr>
        </p:nvSpPr>
        <p:spPr>
          <a:xfrm>
            <a:off x="1876424" y="5410201"/>
            <a:ext cx="5124886" cy="365125"/>
          </a:xfrm>
        </p:spPr>
        <p:txBody>
          <a:bodyPr/>
          <a:lstStyle/>
          <a:p>
            <a:endParaRPr lang="cs-CZ"/>
          </a:p>
        </p:txBody>
      </p:sp>
      <p:sp>
        <p:nvSpPr>
          <p:cNvPr id="1048676" name="Slide Number Placeholder 5"/>
          <p:cNvSpPr>
            <a:spLocks noGrp="1"/>
          </p:cNvSpPr>
          <p:nvPr>
            <p:ph type="sldNum" sz="quarter" idx="12"/>
          </p:nvPr>
        </p:nvSpPr>
        <p:spPr>
          <a:xfrm>
            <a:off x="9896911" y="5410199"/>
            <a:ext cx="771089" cy="365125"/>
          </a:xfrm>
        </p:spPr>
        <p:txBody>
          <a:bodyPr/>
          <a:lstStyle/>
          <a:p>
            <a:fld id="{BF9CE1E9-566D-46AA-96F9-2A1EC1ED2BD8}"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1048772" name="Title 1"/>
          <p:cNvSpPr>
            <a:spLocks noGrp="1"/>
          </p:cNvSpPr>
          <p:nvPr>
            <p:ph type="title"/>
          </p:nvPr>
        </p:nvSpPr>
        <p:spPr>
          <a:xfrm>
            <a:off x="1141410" y="4304664"/>
            <a:ext cx="9912355" cy="819355"/>
          </a:xfrm>
        </p:spPr>
        <p:txBody>
          <a:bodyPr anchor="b">
            <a:normAutofit/>
          </a:bodyPr>
          <a:lstStyle>
            <a:lvl1pPr>
              <a:defRPr sz="3200"/>
            </a:lvl1pPr>
          </a:lstStyle>
          <a:p>
            <a:r>
              <a:rPr lang="cs-CZ"/>
              <a:t>Kliknutím lze upravit styl.</a:t>
            </a:r>
            <a:endParaRPr lang="en-US" dirty="0"/>
          </a:p>
        </p:txBody>
      </p:sp>
      <p:sp>
        <p:nvSpPr>
          <p:cNvPr id="104877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cs-CZ"/>
              <a:t>Kliknutím na ikonu přidáte obrázek.</a:t>
            </a:r>
            <a:endParaRPr lang="en-US" dirty="0"/>
          </a:p>
        </p:txBody>
      </p:sp>
      <p:sp>
        <p:nvSpPr>
          <p:cNvPr id="104877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1048775" name="Date Placeholder 4"/>
          <p:cNvSpPr>
            <a:spLocks noGrp="1"/>
          </p:cNvSpPr>
          <p:nvPr>
            <p:ph type="dt" sz="half" idx="10"/>
          </p:nvPr>
        </p:nvSpPr>
        <p:spPr/>
        <p:txBody>
          <a:bodyPr/>
          <a:lstStyle/>
          <a:p>
            <a:fld id="{C9CFE52D-5DA3-41D1-B0E2-1BB72B3F860D}" type="datetimeFigureOut">
              <a:rPr lang="cs-CZ" smtClean="0"/>
              <a:t>06.05.2024</a:t>
            </a:fld>
            <a:endParaRPr lang="cs-CZ"/>
          </a:p>
        </p:txBody>
      </p:sp>
      <p:sp>
        <p:nvSpPr>
          <p:cNvPr id="1048776" name="Footer Placeholder 5"/>
          <p:cNvSpPr>
            <a:spLocks noGrp="1"/>
          </p:cNvSpPr>
          <p:nvPr>
            <p:ph type="ftr" sz="quarter" idx="11"/>
          </p:nvPr>
        </p:nvSpPr>
        <p:spPr/>
        <p:txBody>
          <a:bodyPr/>
          <a:lstStyle/>
          <a:p>
            <a:endParaRPr lang="cs-CZ"/>
          </a:p>
        </p:txBody>
      </p:sp>
      <p:sp>
        <p:nvSpPr>
          <p:cNvPr id="1048777" name="Slide Number Placeholder 6"/>
          <p:cNvSpPr>
            <a:spLocks noGrp="1"/>
          </p:cNvSpPr>
          <p:nvPr>
            <p:ph type="sldNum" sz="quarter" idx="12"/>
          </p:nvPr>
        </p:nvSpPr>
        <p:spPr/>
        <p:txBody>
          <a:bodyPr/>
          <a:lstStyle/>
          <a:p>
            <a:fld id="{BF9CE1E9-566D-46AA-96F9-2A1EC1ED2BD8}"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1048719" name="Title 1"/>
          <p:cNvSpPr>
            <a:spLocks noGrp="1"/>
          </p:cNvSpPr>
          <p:nvPr>
            <p:ph type="title"/>
          </p:nvPr>
        </p:nvSpPr>
        <p:spPr>
          <a:xfrm>
            <a:off x="1141456" y="609600"/>
            <a:ext cx="9905955" cy="3429000"/>
          </a:xfrm>
        </p:spPr>
        <p:txBody>
          <a:bodyPr anchor="ctr">
            <a:normAutofit/>
          </a:bodyPr>
          <a:lstStyle>
            <a:lvl1pPr>
              <a:defRPr sz="3600"/>
            </a:lvl1pPr>
          </a:lstStyle>
          <a:p>
            <a:r>
              <a:rPr lang="cs-CZ"/>
              <a:t>Kliknutím lze upravit styl.</a:t>
            </a:r>
            <a:endParaRPr lang="en-US" dirty="0"/>
          </a:p>
        </p:txBody>
      </p:sp>
      <p:sp>
        <p:nvSpPr>
          <p:cNvPr id="1048720"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1048721" name="Date Placeholder 4"/>
          <p:cNvSpPr>
            <a:spLocks noGrp="1"/>
          </p:cNvSpPr>
          <p:nvPr>
            <p:ph type="dt" sz="half" idx="10"/>
          </p:nvPr>
        </p:nvSpPr>
        <p:spPr/>
        <p:txBody>
          <a:bodyPr/>
          <a:lstStyle/>
          <a:p>
            <a:fld id="{C9CFE52D-5DA3-41D1-B0E2-1BB72B3F860D}" type="datetimeFigureOut">
              <a:rPr lang="cs-CZ" smtClean="0"/>
              <a:t>06.05.2024</a:t>
            </a:fld>
            <a:endParaRPr lang="cs-CZ"/>
          </a:p>
        </p:txBody>
      </p:sp>
      <p:sp>
        <p:nvSpPr>
          <p:cNvPr id="1048722" name="Footer Placeholder 5"/>
          <p:cNvSpPr>
            <a:spLocks noGrp="1"/>
          </p:cNvSpPr>
          <p:nvPr>
            <p:ph type="ftr" sz="quarter" idx="11"/>
          </p:nvPr>
        </p:nvSpPr>
        <p:spPr/>
        <p:txBody>
          <a:bodyPr/>
          <a:lstStyle/>
          <a:p>
            <a:endParaRPr lang="cs-CZ"/>
          </a:p>
        </p:txBody>
      </p:sp>
      <p:sp>
        <p:nvSpPr>
          <p:cNvPr id="1048723" name="Slide Number Placeholder 6"/>
          <p:cNvSpPr>
            <a:spLocks noGrp="1"/>
          </p:cNvSpPr>
          <p:nvPr>
            <p:ph type="sldNum" sz="quarter" idx="12"/>
          </p:nvPr>
        </p:nvSpPr>
        <p:spPr/>
        <p:txBody>
          <a:bodyPr/>
          <a:lstStyle/>
          <a:p>
            <a:fld id="{BF9CE1E9-566D-46AA-96F9-2A1EC1ED2BD8}"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048764" name="Title 1"/>
          <p:cNvSpPr>
            <a:spLocks noGrp="1"/>
          </p:cNvSpPr>
          <p:nvPr>
            <p:ph type="title"/>
          </p:nvPr>
        </p:nvSpPr>
        <p:spPr>
          <a:xfrm>
            <a:off x="1446212" y="609599"/>
            <a:ext cx="9302752" cy="2748429"/>
          </a:xfrm>
        </p:spPr>
        <p:txBody>
          <a:bodyPr anchor="ctr">
            <a:normAutofit/>
          </a:bodyPr>
          <a:lstStyle>
            <a:lvl1pPr>
              <a:defRPr sz="3600"/>
            </a:lvl1pPr>
          </a:lstStyle>
          <a:p>
            <a:r>
              <a:rPr lang="cs-CZ"/>
              <a:t>Kliknutím lze upravit styl.</a:t>
            </a:r>
            <a:endParaRPr lang="en-US" dirty="0"/>
          </a:p>
        </p:txBody>
      </p:sp>
      <p:sp>
        <p:nvSpPr>
          <p:cNvPr id="1048765"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1048766"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1048767" name="Date Placeholder 4"/>
          <p:cNvSpPr>
            <a:spLocks noGrp="1"/>
          </p:cNvSpPr>
          <p:nvPr>
            <p:ph type="dt" sz="half" idx="10"/>
          </p:nvPr>
        </p:nvSpPr>
        <p:spPr/>
        <p:txBody>
          <a:bodyPr/>
          <a:lstStyle/>
          <a:p>
            <a:fld id="{C9CFE52D-5DA3-41D1-B0E2-1BB72B3F860D}" type="datetimeFigureOut">
              <a:rPr lang="cs-CZ" smtClean="0"/>
              <a:t>06.05.2024</a:t>
            </a:fld>
            <a:endParaRPr lang="cs-CZ"/>
          </a:p>
        </p:txBody>
      </p:sp>
      <p:sp>
        <p:nvSpPr>
          <p:cNvPr id="1048768" name="Footer Placeholder 5"/>
          <p:cNvSpPr>
            <a:spLocks noGrp="1"/>
          </p:cNvSpPr>
          <p:nvPr>
            <p:ph type="ftr" sz="quarter" idx="11"/>
          </p:nvPr>
        </p:nvSpPr>
        <p:spPr/>
        <p:txBody>
          <a:bodyPr/>
          <a:lstStyle/>
          <a:p>
            <a:endParaRPr lang="cs-CZ"/>
          </a:p>
        </p:txBody>
      </p:sp>
      <p:sp>
        <p:nvSpPr>
          <p:cNvPr id="1048769" name="Slide Number Placeholder 6"/>
          <p:cNvSpPr>
            <a:spLocks noGrp="1"/>
          </p:cNvSpPr>
          <p:nvPr>
            <p:ph type="sldNum" sz="quarter" idx="12"/>
          </p:nvPr>
        </p:nvSpPr>
        <p:spPr/>
        <p:txBody>
          <a:bodyPr/>
          <a:lstStyle/>
          <a:p>
            <a:fld id="{BF9CE1E9-566D-46AA-96F9-2A1EC1ED2BD8}" type="slidenum">
              <a:rPr lang="cs-CZ" smtClean="0"/>
              <a:t>‹#›</a:t>
            </a:fld>
            <a:endParaRPr lang="cs-CZ"/>
          </a:p>
        </p:txBody>
      </p:sp>
      <p:sp>
        <p:nvSpPr>
          <p:cNvPr id="104877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04877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1048714" name="Title 1"/>
          <p:cNvSpPr>
            <a:spLocks noGrp="1"/>
          </p:cNvSpPr>
          <p:nvPr>
            <p:ph type="title"/>
          </p:nvPr>
        </p:nvSpPr>
        <p:spPr>
          <a:xfrm>
            <a:off x="1141410" y="2134041"/>
            <a:ext cx="9906001" cy="2511835"/>
          </a:xfrm>
        </p:spPr>
        <p:txBody>
          <a:bodyPr anchor="b">
            <a:normAutofit/>
          </a:bodyPr>
          <a:lstStyle>
            <a:lvl1pPr>
              <a:defRPr sz="3600"/>
            </a:lvl1pPr>
          </a:lstStyle>
          <a:p>
            <a:r>
              <a:rPr lang="cs-CZ"/>
              <a:t>Kliknutím lze upravit styl.</a:t>
            </a:r>
            <a:endParaRPr lang="en-US" dirty="0"/>
          </a:p>
        </p:txBody>
      </p:sp>
      <p:sp>
        <p:nvSpPr>
          <p:cNvPr id="1048715"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1048716" name="Date Placeholder 4"/>
          <p:cNvSpPr>
            <a:spLocks noGrp="1"/>
          </p:cNvSpPr>
          <p:nvPr>
            <p:ph type="dt" sz="half" idx="10"/>
          </p:nvPr>
        </p:nvSpPr>
        <p:spPr/>
        <p:txBody>
          <a:bodyPr/>
          <a:lstStyle/>
          <a:p>
            <a:fld id="{C9CFE52D-5DA3-41D1-B0E2-1BB72B3F860D}" type="datetimeFigureOut">
              <a:rPr lang="cs-CZ" smtClean="0"/>
              <a:t>06.05.2024</a:t>
            </a:fld>
            <a:endParaRPr lang="cs-CZ"/>
          </a:p>
        </p:txBody>
      </p:sp>
      <p:sp>
        <p:nvSpPr>
          <p:cNvPr id="1048717" name="Footer Placeholder 5"/>
          <p:cNvSpPr>
            <a:spLocks noGrp="1"/>
          </p:cNvSpPr>
          <p:nvPr>
            <p:ph type="ftr" sz="quarter" idx="11"/>
          </p:nvPr>
        </p:nvSpPr>
        <p:spPr/>
        <p:txBody>
          <a:bodyPr/>
          <a:lstStyle/>
          <a:p>
            <a:endParaRPr lang="cs-CZ"/>
          </a:p>
        </p:txBody>
      </p:sp>
      <p:sp>
        <p:nvSpPr>
          <p:cNvPr id="1048718" name="Slide Number Placeholder 6"/>
          <p:cNvSpPr>
            <a:spLocks noGrp="1"/>
          </p:cNvSpPr>
          <p:nvPr>
            <p:ph type="sldNum" sz="quarter" idx="12"/>
          </p:nvPr>
        </p:nvSpPr>
        <p:spPr/>
        <p:txBody>
          <a:bodyPr/>
          <a:lstStyle/>
          <a:p>
            <a:fld id="{BF9CE1E9-566D-46AA-96F9-2A1EC1ED2BD8}" type="slidenum">
              <a:rPr lang="cs-CZ" smtClean="0"/>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048784"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1048785"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48786"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048787"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48788"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048789"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48790"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048791" name="Date Placeholder 2"/>
          <p:cNvSpPr>
            <a:spLocks noGrp="1"/>
          </p:cNvSpPr>
          <p:nvPr>
            <p:ph type="dt" sz="half" idx="10"/>
          </p:nvPr>
        </p:nvSpPr>
        <p:spPr/>
        <p:txBody>
          <a:bodyPr/>
          <a:lstStyle/>
          <a:p>
            <a:fld id="{C9CFE52D-5DA3-41D1-B0E2-1BB72B3F860D}" type="datetimeFigureOut">
              <a:rPr lang="cs-CZ" smtClean="0"/>
              <a:t>06.05.2024</a:t>
            </a:fld>
            <a:endParaRPr lang="cs-CZ"/>
          </a:p>
        </p:txBody>
      </p:sp>
      <p:sp>
        <p:nvSpPr>
          <p:cNvPr id="1048792" name="Footer Placeholder 3"/>
          <p:cNvSpPr>
            <a:spLocks noGrp="1"/>
          </p:cNvSpPr>
          <p:nvPr>
            <p:ph type="ftr" sz="quarter" idx="11"/>
          </p:nvPr>
        </p:nvSpPr>
        <p:spPr/>
        <p:txBody>
          <a:bodyPr/>
          <a:lstStyle/>
          <a:p>
            <a:endParaRPr lang="cs-CZ"/>
          </a:p>
        </p:txBody>
      </p:sp>
      <p:sp>
        <p:nvSpPr>
          <p:cNvPr id="1048793" name="Slide Number Placeholder 4"/>
          <p:cNvSpPr>
            <a:spLocks noGrp="1"/>
          </p:cNvSpPr>
          <p:nvPr>
            <p:ph type="sldNum" sz="quarter" idx="12"/>
          </p:nvPr>
        </p:nvSpPr>
        <p:spPr/>
        <p:txBody>
          <a:bodyPr/>
          <a:lstStyle/>
          <a:p>
            <a:fld id="{BF9CE1E9-566D-46AA-96F9-2A1EC1ED2BD8}" type="slidenum">
              <a:rPr lang="cs-CZ" smtClean="0"/>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1048730" name="Title 1"/>
          <p:cNvSpPr>
            <a:spLocks noGrp="1"/>
          </p:cNvSpPr>
          <p:nvPr>
            <p:ph type="title"/>
          </p:nvPr>
        </p:nvSpPr>
        <p:spPr>
          <a:xfrm>
            <a:off x="1141411" y="609600"/>
            <a:ext cx="9905999" cy="1905000"/>
          </a:xfrm>
        </p:spPr>
        <p:txBody>
          <a:bodyPr/>
          <a:lstStyle/>
          <a:p>
            <a:r>
              <a:rPr lang="cs-CZ"/>
              <a:t>Kliknutím lze upravit styl.</a:t>
            </a:r>
            <a:endParaRPr lang="en-US" dirty="0"/>
          </a:p>
        </p:txBody>
      </p:sp>
      <p:sp>
        <p:nvSpPr>
          <p:cNvPr id="1048731"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48732"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1048733"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048734"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48735"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1048736"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048737"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48738"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1048739"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048740" name="Date Placeholder 2"/>
          <p:cNvSpPr>
            <a:spLocks noGrp="1"/>
          </p:cNvSpPr>
          <p:nvPr>
            <p:ph type="dt" sz="half" idx="10"/>
          </p:nvPr>
        </p:nvSpPr>
        <p:spPr/>
        <p:txBody>
          <a:bodyPr/>
          <a:lstStyle/>
          <a:p>
            <a:fld id="{C9CFE52D-5DA3-41D1-B0E2-1BB72B3F860D}" type="datetimeFigureOut">
              <a:rPr lang="cs-CZ" smtClean="0"/>
              <a:t>06.05.2024</a:t>
            </a:fld>
            <a:endParaRPr lang="cs-CZ"/>
          </a:p>
        </p:txBody>
      </p:sp>
      <p:sp>
        <p:nvSpPr>
          <p:cNvPr id="1048741" name="Footer Placeholder 3"/>
          <p:cNvSpPr>
            <a:spLocks noGrp="1"/>
          </p:cNvSpPr>
          <p:nvPr>
            <p:ph type="ftr" sz="quarter" idx="11"/>
          </p:nvPr>
        </p:nvSpPr>
        <p:spPr/>
        <p:txBody>
          <a:bodyPr/>
          <a:lstStyle/>
          <a:p>
            <a:endParaRPr lang="cs-CZ"/>
          </a:p>
        </p:txBody>
      </p:sp>
      <p:sp>
        <p:nvSpPr>
          <p:cNvPr id="1048742" name="Slide Number Placeholder 4"/>
          <p:cNvSpPr>
            <a:spLocks noGrp="1"/>
          </p:cNvSpPr>
          <p:nvPr>
            <p:ph type="sldNum" sz="quarter" idx="12"/>
          </p:nvPr>
        </p:nvSpPr>
        <p:spPr/>
        <p:txBody>
          <a:bodyPr/>
          <a:lstStyle/>
          <a:p>
            <a:fld id="{BF9CE1E9-566D-46AA-96F9-2A1EC1ED2BD8}" type="slidenum">
              <a:rPr lang="cs-CZ" smtClean="0"/>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1048800" name="Title 1"/>
          <p:cNvSpPr>
            <a:spLocks noGrp="1"/>
          </p:cNvSpPr>
          <p:nvPr>
            <p:ph type="title"/>
          </p:nvPr>
        </p:nvSpPr>
        <p:spPr/>
        <p:txBody>
          <a:bodyPr/>
          <a:lstStyle/>
          <a:p>
            <a:r>
              <a:rPr lang="cs-CZ"/>
              <a:t>Kliknutím lze upravit styl.</a:t>
            </a:r>
            <a:endParaRPr lang="en-US" dirty="0"/>
          </a:p>
        </p:txBody>
      </p:sp>
      <p:sp>
        <p:nvSpPr>
          <p:cNvPr id="1048801"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802" name="Date Placeholder 3"/>
          <p:cNvSpPr>
            <a:spLocks noGrp="1"/>
          </p:cNvSpPr>
          <p:nvPr>
            <p:ph type="dt" sz="half" idx="10"/>
          </p:nvPr>
        </p:nvSpPr>
        <p:spPr/>
        <p:txBody>
          <a:bodyPr/>
          <a:lstStyle/>
          <a:p>
            <a:fld id="{C9CFE52D-5DA3-41D1-B0E2-1BB72B3F860D}" type="datetimeFigureOut">
              <a:rPr lang="cs-CZ" smtClean="0"/>
              <a:t>06.05.2024</a:t>
            </a:fld>
            <a:endParaRPr lang="cs-CZ"/>
          </a:p>
        </p:txBody>
      </p:sp>
      <p:sp>
        <p:nvSpPr>
          <p:cNvPr id="1048803" name="Footer Placeholder 4"/>
          <p:cNvSpPr>
            <a:spLocks noGrp="1"/>
          </p:cNvSpPr>
          <p:nvPr>
            <p:ph type="ftr" sz="quarter" idx="11"/>
          </p:nvPr>
        </p:nvSpPr>
        <p:spPr/>
        <p:txBody>
          <a:bodyPr/>
          <a:lstStyle/>
          <a:p>
            <a:endParaRPr lang="cs-CZ"/>
          </a:p>
        </p:txBody>
      </p:sp>
      <p:sp>
        <p:nvSpPr>
          <p:cNvPr id="1048804" name="Slide Number Placeholder 5"/>
          <p:cNvSpPr>
            <a:spLocks noGrp="1"/>
          </p:cNvSpPr>
          <p:nvPr>
            <p:ph type="sldNum" sz="quarter" idx="12"/>
          </p:nvPr>
        </p:nvSpPr>
        <p:spPr/>
        <p:txBody>
          <a:bodyPr/>
          <a:lstStyle/>
          <a:p>
            <a:fld id="{BF9CE1E9-566D-46AA-96F9-2A1EC1ED2BD8}" type="slidenum">
              <a:rPr lang="cs-CZ" smtClean="0"/>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1048759" name="Vertical Title 1"/>
          <p:cNvSpPr>
            <a:spLocks noGrp="1"/>
          </p:cNvSpPr>
          <p:nvPr>
            <p:ph type="title" orient="vert"/>
          </p:nvPr>
        </p:nvSpPr>
        <p:spPr>
          <a:xfrm>
            <a:off x="9042400" y="609599"/>
            <a:ext cx="2005011" cy="5181601"/>
          </a:xfrm>
        </p:spPr>
        <p:txBody>
          <a:bodyPr vert="eaVert"/>
          <a:lstStyle/>
          <a:p>
            <a:r>
              <a:rPr lang="cs-CZ"/>
              <a:t>Kliknutím lze upravit styl.</a:t>
            </a:r>
            <a:endParaRPr lang="en-US" dirty="0"/>
          </a:p>
        </p:txBody>
      </p:sp>
      <p:sp>
        <p:nvSpPr>
          <p:cNvPr id="1048760" name="Vertical Text Placeholder 2"/>
          <p:cNvSpPr>
            <a:spLocks noGrp="1"/>
          </p:cNvSpPr>
          <p:nvPr>
            <p:ph type="body" orient="vert" idx="1"/>
          </p:nvPr>
        </p:nvSpPr>
        <p:spPr>
          <a:xfrm>
            <a:off x="1141410" y="609599"/>
            <a:ext cx="7748590" cy="5181601"/>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761" name="Date Placeholder 3"/>
          <p:cNvSpPr>
            <a:spLocks noGrp="1"/>
          </p:cNvSpPr>
          <p:nvPr>
            <p:ph type="dt" sz="half" idx="10"/>
          </p:nvPr>
        </p:nvSpPr>
        <p:spPr/>
        <p:txBody>
          <a:bodyPr/>
          <a:lstStyle/>
          <a:p>
            <a:fld id="{C9CFE52D-5DA3-41D1-B0E2-1BB72B3F860D}" type="datetimeFigureOut">
              <a:rPr lang="cs-CZ" smtClean="0"/>
              <a:t>06.05.2024</a:t>
            </a:fld>
            <a:endParaRPr lang="cs-CZ"/>
          </a:p>
        </p:txBody>
      </p:sp>
      <p:sp>
        <p:nvSpPr>
          <p:cNvPr id="1048762" name="Footer Placeholder 4"/>
          <p:cNvSpPr>
            <a:spLocks noGrp="1"/>
          </p:cNvSpPr>
          <p:nvPr>
            <p:ph type="ftr" sz="quarter" idx="11"/>
          </p:nvPr>
        </p:nvSpPr>
        <p:spPr/>
        <p:txBody>
          <a:bodyPr/>
          <a:lstStyle/>
          <a:p>
            <a:endParaRPr lang="cs-CZ"/>
          </a:p>
        </p:txBody>
      </p:sp>
      <p:sp>
        <p:nvSpPr>
          <p:cNvPr id="1048763" name="Slide Number Placeholder 5"/>
          <p:cNvSpPr>
            <a:spLocks noGrp="1"/>
          </p:cNvSpPr>
          <p:nvPr>
            <p:ph type="sldNum" sz="quarter" idx="12"/>
          </p:nvPr>
        </p:nvSpPr>
        <p:spPr/>
        <p:txBody>
          <a:bodyPr/>
          <a:lstStyle/>
          <a:p>
            <a:fld id="{BF9CE1E9-566D-46AA-96F9-2A1EC1ED2BD8}"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79" name="Title 1"/>
          <p:cNvSpPr>
            <a:spLocks noGrp="1"/>
          </p:cNvSpPr>
          <p:nvPr>
            <p:ph type="title"/>
          </p:nvPr>
        </p:nvSpPr>
        <p:spPr/>
        <p:txBody>
          <a:bodyPr/>
          <a:lstStyle/>
          <a:p>
            <a:r>
              <a:rPr lang="cs-CZ"/>
              <a:t>Kliknutím lze upravit styl.</a:t>
            </a:r>
            <a:endParaRPr lang="en-US" dirty="0"/>
          </a:p>
        </p:txBody>
      </p:sp>
      <p:sp>
        <p:nvSpPr>
          <p:cNvPr id="1048680"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681" name="Date Placeholder 3"/>
          <p:cNvSpPr>
            <a:spLocks noGrp="1"/>
          </p:cNvSpPr>
          <p:nvPr>
            <p:ph type="dt" sz="half" idx="10"/>
          </p:nvPr>
        </p:nvSpPr>
        <p:spPr/>
        <p:txBody>
          <a:bodyPr/>
          <a:lstStyle/>
          <a:p>
            <a:fld id="{C9CFE52D-5DA3-41D1-B0E2-1BB72B3F860D}" type="datetimeFigureOut">
              <a:rPr lang="cs-CZ" smtClean="0"/>
              <a:t>06.05.2024</a:t>
            </a:fld>
            <a:endParaRPr lang="cs-CZ"/>
          </a:p>
        </p:txBody>
      </p:sp>
      <p:sp>
        <p:nvSpPr>
          <p:cNvPr id="1048682" name="Footer Placeholder 4"/>
          <p:cNvSpPr>
            <a:spLocks noGrp="1"/>
          </p:cNvSpPr>
          <p:nvPr>
            <p:ph type="ftr" sz="quarter" idx="11"/>
          </p:nvPr>
        </p:nvSpPr>
        <p:spPr/>
        <p:txBody>
          <a:bodyPr/>
          <a:lstStyle/>
          <a:p>
            <a:endParaRPr lang="cs-CZ"/>
          </a:p>
        </p:txBody>
      </p:sp>
      <p:sp>
        <p:nvSpPr>
          <p:cNvPr id="1048683" name="Slide Number Placeholder 5"/>
          <p:cNvSpPr>
            <a:spLocks noGrp="1"/>
          </p:cNvSpPr>
          <p:nvPr>
            <p:ph type="sldNum" sz="quarter" idx="12"/>
          </p:nvPr>
        </p:nvSpPr>
        <p:spPr/>
        <p:txBody>
          <a:bodyPr/>
          <a:lstStyle/>
          <a:p>
            <a:fld id="{BF9CE1E9-566D-46AA-96F9-2A1EC1ED2BD8}"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1048743" name="Title 1"/>
          <p:cNvSpPr>
            <a:spLocks noGrp="1"/>
          </p:cNvSpPr>
          <p:nvPr>
            <p:ph type="title"/>
          </p:nvPr>
        </p:nvSpPr>
        <p:spPr>
          <a:xfrm>
            <a:off x="1141411" y="1419226"/>
            <a:ext cx="9906000" cy="2852737"/>
          </a:xfrm>
        </p:spPr>
        <p:txBody>
          <a:bodyPr anchor="b">
            <a:normAutofit/>
          </a:bodyPr>
          <a:lstStyle>
            <a:lvl1pPr>
              <a:defRPr sz="3600"/>
            </a:lvl1pPr>
          </a:lstStyle>
          <a:p>
            <a:r>
              <a:rPr lang="cs-CZ"/>
              <a:t>Kliknutím lze upravit styl.</a:t>
            </a:r>
            <a:endParaRPr lang="en-US" dirty="0"/>
          </a:p>
        </p:txBody>
      </p:sp>
      <p:sp>
        <p:nvSpPr>
          <p:cNvPr id="1048744"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1048745" name="Date Placeholder 3"/>
          <p:cNvSpPr>
            <a:spLocks noGrp="1"/>
          </p:cNvSpPr>
          <p:nvPr>
            <p:ph type="dt" sz="half" idx="10"/>
          </p:nvPr>
        </p:nvSpPr>
        <p:spPr/>
        <p:txBody>
          <a:bodyPr/>
          <a:lstStyle/>
          <a:p>
            <a:fld id="{C9CFE52D-5DA3-41D1-B0E2-1BB72B3F860D}" type="datetimeFigureOut">
              <a:rPr lang="cs-CZ" smtClean="0"/>
              <a:t>06.05.2024</a:t>
            </a:fld>
            <a:endParaRPr lang="cs-CZ"/>
          </a:p>
        </p:txBody>
      </p:sp>
      <p:sp>
        <p:nvSpPr>
          <p:cNvPr id="1048746" name="Footer Placeholder 4"/>
          <p:cNvSpPr>
            <a:spLocks noGrp="1"/>
          </p:cNvSpPr>
          <p:nvPr>
            <p:ph type="ftr" sz="quarter" idx="11"/>
          </p:nvPr>
        </p:nvSpPr>
        <p:spPr/>
        <p:txBody>
          <a:bodyPr/>
          <a:lstStyle/>
          <a:p>
            <a:endParaRPr lang="cs-CZ"/>
          </a:p>
        </p:txBody>
      </p:sp>
      <p:sp>
        <p:nvSpPr>
          <p:cNvPr id="1048747" name="Slide Number Placeholder 5"/>
          <p:cNvSpPr>
            <a:spLocks noGrp="1"/>
          </p:cNvSpPr>
          <p:nvPr>
            <p:ph type="sldNum" sz="quarter" idx="12"/>
          </p:nvPr>
        </p:nvSpPr>
        <p:spPr/>
        <p:txBody>
          <a:bodyPr/>
          <a:lstStyle/>
          <a:p>
            <a:fld id="{BF9CE1E9-566D-46AA-96F9-2A1EC1ED2BD8}"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048778" name="Title 1"/>
          <p:cNvSpPr>
            <a:spLocks noGrp="1"/>
          </p:cNvSpPr>
          <p:nvPr>
            <p:ph type="title"/>
          </p:nvPr>
        </p:nvSpPr>
        <p:spPr/>
        <p:txBody>
          <a:bodyPr/>
          <a:lstStyle/>
          <a:p>
            <a:r>
              <a:rPr lang="cs-CZ"/>
              <a:t>Kliknutím lze upravit styl.</a:t>
            </a:r>
            <a:endParaRPr lang="en-US" dirty="0"/>
          </a:p>
        </p:txBody>
      </p:sp>
      <p:sp>
        <p:nvSpPr>
          <p:cNvPr id="1048779" name="Content Placeholder 2"/>
          <p:cNvSpPr>
            <a:spLocks noGrp="1"/>
          </p:cNvSpPr>
          <p:nvPr>
            <p:ph sz="half" idx="1"/>
          </p:nvPr>
        </p:nvSpPr>
        <p:spPr>
          <a:xfrm>
            <a:off x="1141410" y="2249486"/>
            <a:ext cx="4878389" cy="354171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780" name="Content Placeholder 3"/>
          <p:cNvSpPr>
            <a:spLocks noGrp="1"/>
          </p:cNvSpPr>
          <p:nvPr>
            <p:ph sz="half" idx="2"/>
          </p:nvPr>
        </p:nvSpPr>
        <p:spPr>
          <a:xfrm>
            <a:off x="6172200" y="2249486"/>
            <a:ext cx="4875211" cy="354171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781" name="Date Placeholder 4"/>
          <p:cNvSpPr>
            <a:spLocks noGrp="1"/>
          </p:cNvSpPr>
          <p:nvPr>
            <p:ph type="dt" sz="half" idx="10"/>
          </p:nvPr>
        </p:nvSpPr>
        <p:spPr/>
        <p:txBody>
          <a:bodyPr/>
          <a:lstStyle/>
          <a:p>
            <a:fld id="{C9CFE52D-5DA3-41D1-B0E2-1BB72B3F860D}" type="datetimeFigureOut">
              <a:rPr lang="cs-CZ" smtClean="0"/>
              <a:t>06.05.2024</a:t>
            </a:fld>
            <a:endParaRPr lang="cs-CZ"/>
          </a:p>
        </p:txBody>
      </p:sp>
      <p:sp>
        <p:nvSpPr>
          <p:cNvPr id="1048782" name="Footer Placeholder 5"/>
          <p:cNvSpPr>
            <a:spLocks noGrp="1"/>
          </p:cNvSpPr>
          <p:nvPr>
            <p:ph type="ftr" sz="quarter" idx="11"/>
          </p:nvPr>
        </p:nvSpPr>
        <p:spPr/>
        <p:txBody>
          <a:bodyPr/>
          <a:lstStyle/>
          <a:p>
            <a:endParaRPr lang="cs-CZ"/>
          </a:p>
        </p:txBody>
      </p:sp>
      <p:sp>
        <p:nvSpPr>
          <p:cNvPr id="1048783" name="Slide Number Placeholder 6"/>
          <p:cNvSpPr>
            <a:spLocks noGrp="1"/>
          </p:cNvSpPr>
          <p:nvPr>
            <p:ph type="sldNum" sz="quarter" idx="12"/>
          </p:nvPr>
        </p:nvSpPr>
        <p:spPr/>
        <p:txBody>
          <a:bodyPr/>
          <a:lstStyle/>
          <a:p>
            <a:fld id="{BF9CE1E9-566D-46AA-96F9-2A1EC1ED2BD8}"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48748" name="Title 1"/>
          <p:cNvSpPr>
            <a:spLocks noGrp="1"/>
          </p:cNvSpPr>
          <p:nvPr>
            <p:ph type="title"/>
          </p:nvPr>
        </p:nvSpPr>
        <p:spPr>
          <a:xfrm>
            <a:off x="1141411" y="619126"/>
            <a:ext cx="9906000" cy="1477961"/>
          </a:xfrm>
        </p:spPr>
        <p:txBody>
          <a:bodyPr/>
          <a:lstStyle/>
          <a:p>
            <a:r>
              <a:rPr lang="cs-CZ"/>
              <a:t>Kliknutím lze upravit styl.</a:t>
            </a:r>
            <a:endParaRPr lang="en-US" dirty="0"/>
          </a:p>
        </p:txBody>
      </p:sp>
      <p:sp>
        <p:nvSpPr>
          <p:cNvPr id="1048749" name="Text Placeholder 2"/>
          <p:cNvSpPr>
            <a:spLocks noGrp="1"/>
          </p:cNvSpPr>
          <p:nvPr>
            <p:ph type="body" idx="1"/>
          </p:nvPr>
        </p:nvSpPr>
        <p:spPr>
          <a:xfrm>
            <a:off x="1370019" y="2249486"/>
            <a:ext cx="4649783" cy="823912"/>
          </a:xfrm>
        </p:spPr>
        <p:txBody>
          <a:bodyPr anchor="b">
            <a:normAutofit fontScale="91667" lnSpcReduction="20000"/>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48750" name="Content Placeholder 3"/>
          <p:cNvSpPr>
            <a:spLocks noGrp="1"/>
          </p:cNvSpPr>
          <p:nvPr>
            <p:ph sz="half" idx="2"/>
          </p:nvPr>
        </p:nvSpPr>
        <p:spPr>
          <a:xfrm>
            <a:off x="1141410" y="3073397"/>
            <a:ext cx="4878391" cy="271780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751" name="Text Placeholder 4"/>
          <p:cNvSpPr>
            <a:spLocks noGrp="1"/>
          </p:cNvSpPr>
          <p:nvPr>
            <p:ph type="body" sz="quarter" idx="3"/>
          </p:nvPr>
        </p:nvSpPr>
        <p:spPr>
          <a:xfrm>
            <a:off x="6400808" y="2249485"/>
            <a:ext cx="4646602" cy="823912"/>
          </a:xfrm>
        </p:spPr>
        <p:txBody>
          <a:bodyPr anchor="b">
            <a:normAutofit fontScale="91667" lnSpcReduction="20000"/>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48752" name="Content Placeholder 5"/>
          <p:cNvSpPr>
            <a:spLocks noGrp="1"/>
          </p:cNvSpPr>
          <p:nvPr>
            <p:ph sz="quarter" idx="4"/>
          </p:nvPr>
        </p:nvSpPr>
        <p:spPr>
          <a:xfrm>
            <a:off x="6172200" y="3073397"/>
            <a:ext cx="4875210" cy="271780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753" name="Date Placeholder 6"/>
          <p:cNvSpPr>
            <a:spLocks noGrp="1"/>
          </p:cNvSpPr>
          <p:nvPr>
            <p:ph type="dt" sz="half" idx="10"/>
          </p:nvPr>
        </p:nvSpPr>
        <p:spPr/>
        <p:txBody>
          <a:bodyPr/>
          <a:lstStyle/>
          <a:p>
            <a:fld id="{C9CFE52D-5DA3-41D1-B0E2-1BB72B3F860D}" type="datetimeFigureOut">
              <a:rPr lang="cs-CZ" smtClean="0"/>
              <a:t>06.05.2024</a:t>
            </a:fld>
            <a:endParaRPr lang="cs-CZ"/>
          </a:p>
        </p:txBody>
      </p:sp>
      <p:sp>
        <p:nvSpPr>
          <p:cNvPr id="1048754" name="Footer Placeholder 7"/>
          <p:cNvSpPr>
            <a:spLocks noGrp="1"/>
          </p:cNvSpPr>
          <p:nvPr>
            <p:ph type="ftr" sz="quarter" idx="11"/>
          </p:nvPr>
        </p:nvSpPr>
        <p:spPr/>
        <p:txBody>
          <a:bodyPr/>
          <a:lstStyle/>
          <a:p>
            <a:endParaRPr lang="cs-CZ"/>
          </a:p>
        </p:txBody>
      </p:sp>
      <p:sp>
        <p:nvSpPr>
          <p:cNvPr id="1048755" name="Slide Number Placeholder 8"/>
          <p:cNvSpPr>
            <a:spLocks noGrp="1"/>
          </p:cNvSpPr>
          <p:nvPr>
            <p:ph type="sldNum" sz="quarter" idx="12"/>
          </p:nvPr>
        </p:nvSpPr>
        <p:spPr/>
        <p:txBody>
          <a:bodyPr/>
          <a:lstStyle/>
          <a:p>
            <a:fld id="{BF9CE1E9-566D-46AA-96F9-2A1EC1ED2BD8}"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1048710" name="Title 1"/>
          <p:cNvSpPr>
            <a:spLocks noGrp="1"/>
          </p:cNvSpPr>
          <p:nvPr>
            <p:ph type="title"/>
          </p:nvPr>
        </p:nvSpPr>
        <p:spPr/>
        <p:txBody>
          <a:bodyPr/>
          <a:lstStyle/>
          <a:p>
            <a:r>
              <a:rPr lang="cs-CZ"/>
              <a:t>Kliknutím lze upravit styl.</a:t>
            </a:r>
            <a:endParaRPr lang="en-US" dirty="0"/>
          </a:p>
        </p:txBody>
      </p:sp>
      <p:sp>
        <p:nvSpPr>
          <p:cNvPr id="1048711" name="Date Placeholder 2"/>
          <p:cNvSpPr>
            <a:spLocks noGrp="1"/>
          </p:cNvSpPr>
          <p:nvPr>
            <p:ph type="dt" sz="half" idx="10"/>
          </p:nvPr>
        </p:nvSpPr>
        <p:spPr/>
        <p:txBody>
          <a:bodyPr/>
          <a:lstStyle/>
          <a:p>
            <a:fld id="{C9CFE52D-5DA3-41D1-B0E2-1BB72B3F860D}" type="datetimeFigureOut">
              <a:rPr lang="cs-CZ" smtClean="0"/>
              <a:t>06.05.2024</a:t>
            </a:fld>
            <a:endParaRPr lang="cs-CZ"/>
          </a:p>
        </p:txBody>
      </p:sp>
      <p:sp>
        <p:nvSpPr>
          <p:cNvPr id="1048712" name="Footer Placeholder 3"/>
          <p:cNvSpPr>
            <a:spLocks noGrp="1"/>
          </p:cNvSpPr>
          <p:nvPr>
            <p:ph type="ftr" sz="quarter" idx="11"/>
          </p:nvPr>
        </p:nvSpPr>
        <p:spPr/>
        <p:txBody>
          <a:bodyPr/>
          <a:lstStyle/>
          <a:p>
            <a:endParaRPr lang="cs-CZ"/>
          </a:p>
        </p:txBody>
      </p:sp>
      <p:sp>
        <p:nvSpPr>
          <p:cNvPr id="1048713" name="Slide Number Placeholder 4"/>
          <p:cNvSpPr>
            <a:spLocks noGrp="1"/>
          </p:cNvSpPr>
          <p:nvPr>
            <p:ph type="sldNum" sz="quarter" idx="12"/>
          </p:nvPr>
        </p:nvSpPr>
        <p:spPr/>
        <p:txBody>
          <a:bodyPr/>
          <a:lstStyle/>
          <a:p>
            <a:fld id="{BF9CE1E9-566D-46AA-96F9-2A1EC1ED2BD8}"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1048756" name="Date Placeholder 1"/>
          <p:cNvSpPr>
            <a:spLocks noGrp="1"/>
          </p:cNvSpPr>
          <p:nvPr>
            <p:ph type="dt" sz="half" idx="10"/>
          </p:nvPr>
        </p:nvSpPr>
        <p:spPr/>
        <p:txBody>
          <a:bodyPr/>
          <a:lstStyle/>
          <a:p>
            <a:fld id="{C9CFE52D-5DA3-41D1-B0E2-1BB72B3F860D}" type="datetimeFigureOut">
              <a:rPr lang="cs-CZ" smtClean="0"/>
              <a:t>06.05.2024</a:t>
            </a:fld>
            <a:endParaRPr lang="cs-CZ"/>
          </a:p>
        </p:txBody>
      </p:sp>
      <p:sp>
        <p:nvSpPr>
          <p:cNvPr id="1048757" name="Footer Placeholder 2"/>
          <p:cNvSpPr>
            <a:spLocks noGrp="1"/>
          </p:cNvSpPr>
          <p:nvPr>
            <p:ph type="ftr" sz="quarter" idx="11"/>
          </p:nvPr>
        </p:nvSpPr>
        <p:spPr/>
        <p:txBody>
          <a:bodyPr/>
          <a:lstStyle/>
          <a:p>
            <a:endParaRPr lang="cs-CZ"/>
          </a:p>
        </p:txBody>
      </p:sp>
      <p:sp>
        <p:nvSpPr>
          <p:cNvPr id="1048758" name="Slide Number Placeholder 3"/>
          <p:cNvSpPr>
            <a:spLocks noGrp="1"/>
          </p:cNvSpPr>
          <p:nvPr>
            <p:ph type="sldNum" sz="quarter" idx="12"/>
          </p:nvPr>
        </p:nvSpPr>
        <p:spPr/>
        <p:txBody>
          <a:bodyPr/>
          <a:lstStyle/>
          <a:p>
            <a:fld id="{BF9CE1E9-566D-46AA-96F9-2A1EC1ED2BD8}"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048794" name="Title 1"/>
          <p:cNvSpPr>
            <a:spLocks noGrp="1"/>
          </p:cNvSpPr>
          <p:nvPr>
            <p:ph type="title"/>
          </p:nvPr>
        </p:nvSpPr>
        <p:spPr>
          <a:xfrm>
            <a:off x="1146705" y="609601"/>
            <a:ext cx="3856037" cy="1639884"/>
          </a:xfrm>
        </p:spPr>
        <p:txBody>
          <a:bodyPr anchor="b"/>
          <a:lstStyle>
            <a:lvl1pPr>
              <a:defRPr sz="3200"/>
            </a:lvl1pPr>
          </a:lstStyle>
          <a:p>
            <a:r>
              <a:rPr lang="cs-CZ"/>
              <a:t>Kliknutím lze upravit styl.</a:t>
            </a:r>
            <a:endParaRPr lang="en-US" dirty="0"/>
          </a:p>
        </p:txBody>
      </p:sp>
      <p:sp>
        <p:nvSpPr>
          <p:cNvPr id="1048795" name="Content Placeholder 2"/>
          <p:cNvSpPr>
            <a:spLocks noGrp="1"/>
          </p:cNvSpPr>
          <p:nvPr>
            <p:ph idx="1"/>
          </p:nvPr>
        </p:nvSpPr>
        <p:spPr>
          <a:xfrm>
            <a:off x="5156200" y="592666"/>
            <a:ext cx="5891209" cy="5198534"/>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796"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1048797" name="Date Placeholder 4"/>
          <p:cNvSpPr>
            <a:spLocks noGrp="1"/>
          </p:cNvSpPr>
          <p:nvPr>
            <p:ph type="dt" sz="half" idx="10"/>
          </p:nvPr>
        </p:nvSpPr>
        <p:spPr/>
        <p:txBody>
          <a:bodyPr/>
          <a:lstStyle/>
          <a:p>
            <a:fld id="{C9CFE52D-5DA3-41D1-B0E2-1BB72B3F860D}" type="datetimeFigureOut">
              <a:rPr lang="cs-CZ" smtClean="0"/>
              <a:t>06.05.2024</a:t>
            </a:fld>
            <a:endParaRPr lang="cs-CZ"/>
          </a:p>
        </p:txBody>
      </p:sp>
      <p:sp>
        <p:nvSpPr>
          <p:cNvPr id="1048798" name="Footer Placeholder 5"/>
          <p:cNvSpPr>
            <a:spLocks noGrp="1"/>
          </p:cNvSpPr>
          <p:nvPr>
            <p:ph type="ftr" sz="quarter" idx="11"/>
          </p:nvPr>
        </p:nvSpPr>
        <p:spPr/>
        <p:txBody>
          <a:bodyPr/>
          <a:lstStyle/>
          <a:p>
            <a:endParaRPr lang="cs-CZ"/>
          </a:p>
        </p:txBody>
      </p:sp>
      <p:sp>
        <p:nvSpPr>
          <p:cNvPr id="1048799" name="Slide Number Placeholder 6"/>
          <p:cNvSpPr>
            <a:spLocks noGrp="1"/>
          </p:cNvSpPr>
          <p:nvPr>
            <p:ph type="sldNum" sz="quarter" idx="12"/>
          </p:nvPr>
        </p:nvSpPr>
        <p:spPr/>
        <p:txBody>
          <a:bodyPr/>
          <a:lstStyle/>
          <a:p>
            <a:fld id="{BF9CE1E9-566D-46AA-96F9-2A1EC1ED2BD8}"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048724" name="Title 1"/>
          <p:cNvSpPr>
            <a:spLocks noGrp="1"/>
          </p:cNvSpPr>
          <p:nvPr>
            <p:ph type="title"/>
          </p:nvPr>
        </p:nvSpPr>
        <p:spPr>
          <a:xfrm>
            <a:off x="1141413" y="609600"/>
            <a:ext cx="5934508" cy="1639886"/>
          </a:xfrm>
        </p:spPr>
        <p:txBody>
          <a:bodyPr anchor="b"/>
          <a:lstStyle>
            <a:lvl1pPr>
              <a:defRPr sz="3200"/>
            </a:lvl1pPr>
          </a:lstStyle>
          <a:p>
            <a:r>
              <a:rPr lang="cs-CZ"/>
              <a:t>Kliknutím lze upravit styl.</a:t>
            </a:r>
            <a:endParaRPr lang="en-US" dirty="0"/>
          </a:p>
        </p:txBody>
      </p:sp>
      <p:sp>
        <p:nvSpPr>
          <p:cNvPr id="1048725"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1048726"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1048727" name="Date Placeholder 4"/>
          <p:cNvSpPr>
            <a:spLocks noGrp="1"/>
          </p:cNvSpPr>
          <p:nvPr>
            <p:ph type="dt" sz="half" idx="10"/>
          </p:nvPr>
        </p:nvSpPr>
        <p:spPr/>
        <p:txBody>
          <a:bodyPr/>
          <a:lstStyle/>
          <a:p>
            <a:fld id="{C9CFE52D-5DA3-41D1-B0E2-1BB72B3F860D}" type="datetimeFigureOut">
              <a:rPr lang="cs-CZ" smtClean="0"/>
              <a:t>06.05.2024</a:t>
            </a:fld>
            <a:endParaRPr lang="cs-CZ"/>
          </a:p>
        </p:txBody>
      </p:sp>
      <p:sp>
        <p:nvSpPr>
          <p:cNvPr id="1048728" name="Footer Placeholder 5"/>
          <p:cNvSpPr>
            <a:spLocks noGrp="1"/>
          </p:cNvSpPr>
          <p:nvPr>
            <p:ph type="ftr" sz="quarter" idx="11"/>
          </p:nvPr>
        </p:nvSpPr>
        <p:spPr/>
        <p:txBody>
          <a:bodyPr/>
          <a:lstStyle/>
          <a:p>
            <a:endParaRPr lang="cs-CZ"/>
          </a:p>
        </p:txBody>
      </p:sp>
      <p:sp>
        <p:nvSpPr>
          <p:cNvPr id="1048729" name="Slide Number Placeholder 6"/>
          <p:cNvSpPr>
            <a:spLocks noGrp="1"/>
          </p:cNvSpPr>
          <p:nvPr>
            <p:ph type="sldNum" sz="quarter" idx="12"/>
          </p:nvPr>
        </p:nvSpPr>
        <p:spPr/>
        <p:txBody>
          <a:bodyPr/>
          <a:lstStyle/>
          <a:p>
            <a:fld id="{BF9CE1E9-566D-46AA-96F9-2A1EC1ED2BD8}"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97152" name="Picture 2" descr="\\DROBO-FS\QuickDrops\JB\PPTX NG\Droplets\LightingOverlay.png"/>
          <p:cNvPicPr>
            <a:picLocks noChangeAspect="1" noChangeArrowheads="1"/>
          </p:cNvPicPr>
          <p:nvPr/>
        </p:nvPicPr>
        <p:blipFill>
          <a:blip r:embed="rId19">
            <a:alphaModFix amt="30000"/>
          </a:blip>
          <a:srcRect/>
          <a:stretch>
            <a:fillRect/>
          </a:stretch>
        </p:blipFill>
        <p:spPr bwMode="auto">
          <a:xfrm>
            <a:off x="0" y="-1"/>
            <a:ext cx="12192003" cy="6858001"/>
          </a:xfrm>
          <a:prstGeom prst="rect">
            <a:avLst/>
          </a:prstGeom>
          <a:noFill/>
        </p:spPr>
      </p:pic>
      <p:grpSp>
        <p:nvGrpSpPr>
          <p:cNvPr id="12" name="Group 7"/>
          <p:cNvGrpSpPr/>
          <p:nvPr/>
        </p:nvGrpSpPr>
        <p:grpSpPr>
          <a:xfrm>
            <a:off x="-14288" y="0"/>
            <a:ext cx="12053888" cy="6858001"/>
            <a:chOff x="-14288" y="0"/>
            <a:chExt cx="12053888" cy="6858001"/>
          </a:xfrm>
        </p:grpSpPr>
        <p:grpSp>
          <p:nvGrpSpPr>
            <p:cNvPr id="13"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gradFill>
          </p:grpSpPr>
          <p:sp>
            <p:nvSpPr>
              <p:cNvPr id="1048576" name="Rectangle 5"/>
              <p:cNvSpPr>
                <a:spLocks noChangeArrowheads="1"/>
              </p:cNvSpPr>
              <p:nvPr/>
            </p:nvSpPr>
            <p:spPr bwMode="auto">
              <a:xfrm>
                <a:off x="114300" y="4763"/>
                <a:ext cx="23813" cy="2181225"/>
              </a:xfrm>
              <a:prstGeom prst="rect">
                <a:avLst/>
              </a:prstGeom>
              <a:grpFill/>
              <a:ln>
                <a:noFill/>
              </a:ln>
            </p:spPr>
          </p:sp>
          <p:sp>
            <p:nvSpPr>
              <p:cNvPr id="1048577"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048578"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048579"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1048580"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1048581"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1048582"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048583"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1048584"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048585"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1048586"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1048587"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1048588"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1048589"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1048590"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1048591"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1048592" name="Rectangle 21"/>
              <p:cNvSpPr>
                <a:spLocks noChangeArrowheads="1"/>
              </p:cNvSpPr>
              <p:nvPr/>
            </p:nvSpPr>
            <p:spPr bwMode="auto">
              <a:xfrm>
                <a:off x="133350" y="4662488"/>
                <a:ext cx="23813" cy="2181225"/>
              </a:xfrm>
              <a:prstGeom prst="rect">
                <a:avLst/>
              </a:prstGeom>
              <a:grpFill/>
              <a:ln>
                <a:noFill/>
              </a:ln>
            </p:spPr>
          </p:sp>
          <p:sp>
            <p:nvSpPr>
              <p:cNvPr id="1048593"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1048594"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048595"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1048596"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048597"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1048598"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1048599"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048600"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048601"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1048602"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4"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gradFill>
          </p:grpSpPr>
          <p:sp>
            <p:nvSpPr>
              <p:cNvPr id="1048603"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048604"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048605"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048606"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1048607"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048608"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1048609"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048610"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048611"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048612" name="Rectangle 41"/>
              <p:cNvSpPr>
                <a:spLocks noChangeArrowheads="1"/>
              </p:cNvSpPr>
              <p:nvPr/>
            </p:nvSpPr>
            <p:spPr bwMode="auto">
              <a:xfrm>
                <a:off x="11939587" y="6596063"/>
                <a:ext cx="23813" cy="252413"/>
              </a:xfrm>
              <a:prstGeom prst="rect">
                <a:avLst/>
              </a:prstGeom>
              <a:grpFill/>
              <a:ln>
                <a:noFill/>
              </a:ln>
            </p:spPr>
          </p:sp>
        </p:grpSp>
      </p:grpSp>
      <p:sp>
        <p:nvSpPr>
          <p:cNvPr id="1048613"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1048614"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615"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9CFE52D-5DA3-41D1-B0E2-1BB72B3F860D}" type="datetimeFigureOut">
              <a:rPr lang="cs-CZ" smtClean="0"/>
              <a:t>06.05.2024</a:t>
            </a:fld>
            <a:endParaRPr lang="cs-CZ"/>
          </a:p>
        </p:txBody>
      </p:sp>
      <p:sp>
        <p:nvSpPr>
          <p:cNvPr id="1048616"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cs-CZ"/>
          </a:p>
        </p:txBody>
      </p:sp>
      <p:sp>
        <p:nvSpPr>
          <p:cNvPr id="1048617"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F9CE1E9-566D-46AA-96F9-2A1EC1ED2BD8}" type="slidenum">
              <a:rPr lang="cs-CZ" smtClean="0"/>
              <a:t>‹#›</a:t>
            </a:fld>
            <a:endParaRPr lang="cs-CZ"/>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Obrázek 5"/>
          <p:cNvPicPr>
            <a:picLocks noChangeAspect="1"/>
          </p:cNvPicPr>
          <p:nvPr/>
        </p:nvPicPr>
        <p:blipFill>
          <a:blip r:embed="rId2"/>
          <a:stretch>
            <a:fillRect/>
          </a:stretch>
        </p:blipFill>
        <p:spPr>
          <a:xfrm>
            <a:off x="0" y="0"/>
            <a:ext cx="12192000" cy="6858000"/>
          </a:xfrm>
          <a:prstGeom prst="rect">
            <a:avLst/>
          </a:prstGeom>
        </p:spPr>
      </p:pic>
      <p:sp>
        <p:nvSpPr>
          <p:cNvPr id="1048677" name="Nadpis 1"/>
          <p:cNvSpPr>
            <a:spLocks noGrp="1"/>
          </p:cNvSpPr>
          <p:nvPr>
            <p:ph type="ctrTitle"/>
          </p:nvPr>
        </p:nvSpPr>
        <p:spPr/>
        <p:txBody>
          <a:bodyPr/>
          <a:lstStyle/>
          <a:p>
            <a:endParaRPr lang="cs-CZ" dirty="0"/>
          </a:p>
        </p:txBody>
      </p:sp>
      <p:sp>
        <p:nvSpPr>
          <p:cNvPr id="1048678" name="Podnadpis 2"/>
          <p:cNvSpPr>
            <a:spLocks noGrp="1"/>
          </p:cNvSpPr>
          <p:nvPr>
            <p:ph type="subTitle" idx="1"/>
          </p:nvPr>
        </p:nvSpPr>
        <p:spPr/>
        <p:txBody>
          <a:bodyPr/>
          <a:lstStyle/>
          <a:p>
            <a:endParaRPr lang="cs-CZ" dirty="0"/>
          </a:p>
          <a:p>
            <a:endParaRPr lang="cs-CZ" dirty="0"/>
          </a:p>
          <a:p>
            <a:r>
              <a:rPr lang="cs-CZ" dirty="0" err="1">
                <a:solidFill>
                  <a:schemeClr val="tx1"/>
                </a:solidFill>
              </a:rPr>
              <a:t>Mateja,sklář,ROZSyPAL,Bureš,Karpíšek</a:t>
            </a:r>
            <a:endParaRPr lang="cs-CZ" dirty="0">
              <a:solidFill>
                <a:schemeClr val="tx1"/>
              </a:solidFill>
            </a:endParaRPr>
          </a:p>
          <a:p>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Nadpis 1"/>
          <p:cNvSpPr>
            <a:spLocks noGrp="1"/>
          </p:cNvSpPr>
          <p:nvPr>
            <p:ph type="title"/>
          </p:nvPr>
        </p:nvSpPr>
        <p:spPr/>
        <p:txBody>
          <a:bodyPr/>
          <a:lstStyle/>
          <a:p>
            <a:r>
              <a:rPr lang="cs-CZ" dirty="0"/>
              <a:t>NÁKLADY</a:t>
            </a:r>
          </a:p>
        </p:txBody>
      </p:sp>
      <p:sp>
        <p:nvSpPr>
          <p:cNvPr id="1048697" name="Zástupný obsah 2"/>
          <p:cNvSpPr>
            <a:spLocks noGrp="1"/>
          </p:cNvSpPr>
          <p:nvPr>
            <p:ph idx="1"/>
          </p:nvPr>
        </p:nvSpPr>
        <p:spPr/>
        <p:txBody>
          <a:bodyPr vert="horz" lIns="91440" tIns="45720" rIns="91440" bIns="45720" rtlCol="0" anchor="t">
            <a:normAutofit lnSpcReduction="10000"/>
          </a:bodyPr>
          <a:lstStyle/>
          <a:p>
            <a:r>
              <a:rPr lang="cs-CZ" dirty="0"/>
              <a:t>Při výrobě náramků budeme potřebovat: navlékací gumička, korálky, látky, zarážky, nůžky, jehlu na navlékání a náš drahocenný čas </a:t>
            </a:r>
            <a:r>
              <a:rPr lang="cs-CZ" dirty="0">
                <a:sym typeface="Wingdings" panose="05000000000000000000" pitchFamily="2" charset="2"/>
              </a:rPr>
              <a:t> </a:t>
            </a:r>
          </a:p>
          <a:p>
            <a:r>
              <a:rPr lang="cs-CZ" dirty="0">
                <a:sym typeface="Wingdings" panose="05000000000000000000" pitchFamily="2" charset="2"/>
              </a:rPr>
              <a:t>Dohromady náklady vyjdou v poměru 1 náramek 13 KČ</a:t>
            </a:r>
            <a:endParaRPr lang="cs-CZ" dirty="0"/>
          </a:p>
          <a:p>
            <a:r>
              <a:rPr lang="cs-CZ" dirty="0">
                <a:sym typeface="Wingdings" panose="05000000000000000000" pitchFamily="2" charset="2"/>
              </a:rPr>
              <a:t>Prodejní cena: </a:t>
            </a:r>
          </a:p>
          <a:p>
            <a:r>
              <a:rPr lang="cs-CZ" dirty="0">
                <a:sym typeface="Wingdings" panose="05000000000000000000" pitchFamily="2" charset="2"/>
              </a:rPr>
              <a:t>Velký 35Kč</a:t>
            </a:r>
          </a:p>
          <a:p>
            <a:r>
              <a:rPr lang="cs-CZ" dirty="0"/>
              <a:t>Malý 20-30 Kč</a:t>
            </a:r>
          </a:p>
          <a:p>
            <a:r>
              <a:rPr lang="cs-CZ" dirty="0"/>
              <a:t>Pletený 30 Kč</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Nadpis 1"/>
          <p:cNvSpPr>
            <a:spLocks noGrp="1"/>
          </p:cNvSpPr>
          <p:nvPr>
            <p:ph type="title"/>
          </p:nvPr>
        </p:nvSpPr>
        <p:spPr/>
        <p:txBody>
          <a:bodyPr/>
          <a:lstStyle/>
          <a:p>
            <a:endParaRPr lang="cs-CZ"/>
          </a:p>
        </p:txBody>
      </p:sp>
      <p:pic>
        <p:nvPicPr>
          <p:cNvPr id="2097155" name="Picture 2" descr="Nalezený obrázek pro KORALKOVE NARAMMKY"/>
          <p:cNvPicPr>
            <a:picLocks noGrp="1" noChangeAspect="1" noChangeArrowheads="1"/>
          </p:cNvPicPr>
          <p:nvPr>
            <p:ph idx="1"/>
          </p:nvPr>
        </p:nvPicPr>
        <p:blipFill>
          <a:blip r:embed="rId2"/>
          <a:srcRect/>
          <a:stretch>
            <a:fillRect/>
          </a:stretch>
        </p:blipFill>
        <p:spPr bwMode="auto">
          <a:xfrm>
            <a:off x="846245" y="2119312"/>
            <a:ext cx="5030771" cy="3779951"/>
          </a:xfrm>
          <a:prstGeom prst="rect">
            <a:avLst/>
          </a:prstGeom>
          <a:noFill/>
        </p:spPr>
      </p:pic>
      <p:pic>
        <p:nvPicPr>
          <p:cNvPr id="2097156" name="Picture 4" descr="Epingle Sur Diy"/>
          <p:cNvPicPr>
            <a:picLocks noChangeAspect="1" noChangeArrowheads="1"/>
          </p:cNvPicPr>
          <p:nvPr/>
        </p:nvPicPr>
        <p:blipFill>
          <a:blip r:embed="rId3"/>
          <a:srcRect/>
          <a:stretch>
            <a:fillRect/>
          </a:stretch>
        </p:blipFill>
        <p:spPr bwMode="auto">
          <a:xfrm>
            <a:off x="6024563" y="2119312"/>
            <a:ext cx="3992495" cy="400826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Nadpis 1"/>
          <p:cNvSpPr>
            <a:spLocks noGrp="1"/>
          </p:cNvSpPr>
          <p:nvPr>
            <p:ph type="title"/>
          </p:nvPr>
        </p:nvSpPr>
        <p:spPr/>
        <p:txBody>
          <a:bodyPr/>
          <a:lstStyle/>
          <a:p>
            <a:r>
              <a:rPr lang="cs-CZ" dirty="0"/>
              <a:t>Jarmark</a:t>
            </a:r>
          </a:p>
        </p:txBody>
      </p:sp>
      <p:sp>
        <p:nvSpPr>
          <p:cNvPr id="1048700" name="Zástupný obsah 2"/>
          <p:cNvSpPr>
            <a:spLocks noGrp="1"/>
          </p:cNvSpPr>
          <p:nvPr>
            <p:ph idx="1"/>
          </p:nvPr>
        </p:nvSpPr>
        <p:spPr/>
        <p:txBody>
          <a:bodyPr vert="horz" lIns="91440" tIns="45720" rIns="91440" bIns="45720" rtlCol="0" anchor="t">
            <a:normAutofit/>
          </a:bodyPr>
          <a:lstStyle/>
          <a:p>
            <a:r>
              <a:rPr lang="cs-CZ" dirty="0"/>
              <a:t>Na naší škole se uspořádal jarmark, kde jsme měli stánek a prodávali jsme náramky různých druhů</a:t>
            </a:r>
          </a:p>
          <a:p>
            <a:r>
              <a:rPr lang="cs-CZ" dirty="0"/>
              <a:t>Celkově jsme vyrobili 38 náramků</a:t>
            </a:r>
          </a:p>
          <a:p>
            <a:r>
              <a:rPr lang="cs-CZ" dirty="0"/>
              <a:t>Prodávali jsme s velkými i s malými korálky a pletené</a:t>
            </a:r>
          </a:p>
          <a:p>
            <a:r>
              <a:rPr lang="cs-CZ" dirty="0"/>
              <a:t>Jarmark byl docela vydařený, ale i přesto jsme v mínusu</a:t>
            </a:r>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Nadpis 1"/>
          <p:cNvSpPr>
            <a:spLocks noGrp="1"/>
          </p:cNvSpPr>
          <p:nvPr>
            <p:ph type="title"/>
          </p:nvPr>
        </p:nvSpPr>
        <p:spPr/>
        <p:txBody>
          <a:bodyPr/>
          <a:lstStyle/>
          <a:p>
            <a:r>
              <a:rPr lang="cs-CZ" dirty="0"/>
              <a:t>ZHODNOCENÍ NÁPADU</a:t>
            </a:r>
          </a:p>
        </p:txBody>
      </p:sp>
      <p:sp>
        <p:nvSpPr>
          <p:cNvPr id="1048702" name="Zástupný obsah 2"/>
          <p:cNvSpPr>
            <a:spLocks noGrp="1"/>
          </p:cNvSpPr>
          <p:nvPr>
            <p:ph idx="1"/>
          </p:nvPr>
        </p:nvSpPr>
        <p:spPr/>
        <p:txBody>
          <a:bodyPr vert="horz" lIns="91440" tIns="45720" rIns="91440" bIns="45720" rtlCol="0" anchor="t">
            <a:normAutofit/>
          </a:bodyPr>
          <a:lstStyle/>
          <a:p>
            <a:r>
              <a:rPr lang="cs-CZ" dirty="0"/>
              <a:t>Nápad hodnotíme pozitivně a nemáme v plánu ho nějak měnit</a:t>
            </a:r>
          </a:p>
          <a:p>
            <a:r>
              <a:rPr lang="cs-CZ" dirty="0"/>
              <a:t>Podle průzkumu jsme zjistili, že nejvíce se prodávaly náramky s velkými korálky, které se prodaly všechny</a:t>
            </a:r>
          </a:p>
          <a:p>
            <a:r>
              <a:rPr lang="cs-CZ" dirty="0"/>
              <a:t>Pro další jarmark jsme se tedy rozhodli udělat více kusů s velkými korálky, naopak s malými se skoro neprodávaly,  ty dodělávat nebudeme a pouze doprodáme co zbylo</a:t>
            </a:r>
          </a:p>
          <a:p>
            <a:r>
              <a:rPr lang="cs-CZ" dirty="0"/>
              <a:t>Pletené doprodáme a pár kusů přiděláme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Nadpis 1"/>
          <p:cNvSpPr>
            <a:spLocks noGrp="1"/>
          </p:cNvSpPr>
          <p:nvPr>
            <p:ph type="title"/>
          </p:nvPr>
        </p:nvSpPr>
        <p:spPr/>
        <p:txBody>
          <a:bodyPr/>
          <a:lstStyle/>
          <a:p>
            <a:r>
              <a:rPr lang="cs-CZ" dirty="0"/>
              <a:t>Vyhodnocení</a:t>
            </a:r>
          </a:p>
        </p:txBody>
      </p:sp>
      <p:sp>
        <p:nvSpPr>
          <p:cNvPr id="1048704" name="Zástupný obsah 2"/>
          <p:cNvSpPr>
            <a:spLocks noGrp="1"/>
          </p:cNvSpPr>
          <p:nvPr>
            <p:ph idx="1"/>
          </p:nvPr>
        </p:nvSpPr>
        <p:spPr/>
        <p:txBody>
          <a:bodyPr vert="horz" lIns="91440" tIns="45720" rIns="91440" bIns="45720" rtlCol="0" anchor="t">
            <a:normAutofit/>
          </a:bodyPr>
          <a:lstStyle/>
          <a:p>
            <a:r>
              <a:rPr lang="cs-CZ" dirty="0"/>
              <a:t>Prodali jsme 17 náramků</a:t>
            </a:r>
          </a:p>
          <a:p>
            <a:r>
              <a:rPr lang="cs-CZ" dirty="0"/>
              <a:t>Celkově jsme vydělali 295 KČ</a:t>
            </a:r>
          </a:p>
          <a:p>
            <a:r>
              <a:rPr lang="cs-CZ" dirty="0"/>
              <a:t>Zatím jsme 205 KČ v mínusu</a:t>
            </a:r>
          </a:p>
          <a:p>
            <a:r>
              <a:rPr lang="cs-CZ" dirty="0"/>
              <a:t>Zbylo nám 20 náramků, které půjdou do dalšího prodeje</a:t>
            </a:r>
          </a:p>
          <a:p>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Nadpis 1"/>
          <p:cNvSpPr>
            <a:spLocks noGrp="1"/>
          </p:cNvSpPr>
          <p:nvPr>
            <p:ph type="title"/>
          </p:nvPr>
        </p:nvSpPr>
        <p:spPr/>
        <p:txBody>
          <a:bodyPr/>
          <a:lstStyle/>
          <a:p>
            <a:r>
              <a:rPr lang="cs-CZ"/>
              <a:t>Doklady o koupi</a:t>
            </a:r>
            <a:br>
              <a:rPr lang="cs-CZ" dirty="0"/>
            </a:br>
            <a:endParaRPr lang="cs-CZ"/>
          </a:p>
        </p:txBody>
      </p:sp>
      <p:pic>
        <p:nvPicPr>
          <p:cNvPr id="2097157" name="Zástupný obsah 3" descr="Obsah obrázku text, snímek obrazovky, Písmo  Popis se vygeneroval automaticky."/>
          <p:cNvPicPr>
            <a:picLocks noGrp="1" noChangeAspect="1"/>
          </p:cNvPicPr>
          <p:nvPr>
            <p:ph idx="1"/>
          </p:nvPr>
        </p:nvPicPr>
        <p:blipFill>
          <a:blip r:embed="rId2"/>
          <a:stretch>
            <a:fillRect/>
          </a:stretch>
        </p:blipFill>
        <p:spPr>
          <a:xfrm>
            <a:off x="702112" y="2246251"/>
            <a:ext cx="3828908" cy="4114800"/>
          </a:xfrm>
        </p:spPr>
      </p:pic>
      <p:pic>
        <p:nvPicPr>
          <p:cNvPr id="2097158" name="Obrázek 4"/>
          <p:cNvPicPr>
            <a:picLocks noChangeAspect="1"/>
          </p:cNvPicPr>
          <p:nvPr/>
        </p:nvPicPr>
        <p:blipFill>
          <a:blip r:embed="rId3"/>
          <a:stretch>
            <a:fillRect/>
          </a:stretch>
        </p:blipFill>
        <p:spPr>
          <a:xfrm>
            <a:off x="4534841" y="2241061"/>
            <a:ext cx="3786626" cy="4114800"/>
          </a:xfrm>
          <a:prstGeom prst="rect">
            <a:avLst/>
          </a:prstGeom>
        </p:spPr>
      </p:pic>
      <p:pic>
        <p:nvPicPr>
          <p:cNvPr id="2097159" name="Obrázek 5"/>
          <p:cNvPicPr>
            <a:picLocks noChangeAspect="1"/>
          </p:cNvPicPr>
          <p:nvPr/>
        </p:nvPicPr>
        <p:blipFill>
          <a:blip r:embed="rId4"/>
          <a:stretch>
            <a:fillRect/>
          </a:stretch>
        </p:blipFill>
        <p:spPr>
          <a:xfrm rot="5400000">
            <a:off x="7806288" y="2754039"/>
            <a:ext cx="4114800" cy="3086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2" name="Nadpis 1048811"/>
          <p:cNvSpPr>
            <a:spLocks noGrp="1"/>
          </p:cNvSpPr>
          <p:nvPr>
            <p:ph type="title"/>
          </p:nvPr>
        </p:nvSpPr>
        <p:spPr/>
        <p:txBody>
          <a:bodyPr/>
          <a:lstStyle/>
          <a:p>
            <a:r>
              <a:rPr lang="en-US"/>
              <a:t>Velikono</a:t>
            </a:r>
            <a:r>
              <a:rPr lang="cs-CZ" altLang="en-US"/>
              <a:t>ční </a:t>
            </a:r>
            <a:r>
              <a:rPr lang="en-US" altLang="en-US"/>
              <a:t>jarmark</a:t>
            </a:r>
            <a:endParaRPr lang="cs-CZ"/>
          </a:p>
        </p:txBody>
      </p:sp>
      <p:sp>
        <p:nvSpPr>
          <p:cNvPr id="1048813" name="Zástupný obsah 1048812"/>
          <p:cNvSpPr>
            <a:spLocks noGrp="1"/>
          </p:cNvSpPr>
          <p:nvPr>
            <p:ph idx="1"/>
          </p:nvPr>
        </p:nvSpPr>
        <p:spPr/>
        <p:txBody>
          <a:bodyPr>
            <a:normAutofit fontScale="95833" lnSpcReduction="20000"/>
          </a:bodyPr>
          <a:lstStyle/>
          <a:p>
            <a:r>
              <a:rPr lang="en-US"/>
              <a:t>V pond</a:t>
            </a:r>
            <a:r>
              <a:rPr lang="cs-CZ" altLang="en-US"/>
              <a:t>ělí </a:t>
            </a:r>
            <a:r>
              <a:rPr lang="en-US" altLang="en-US"/>
              <a:t>25.4 se na na</a:t>
            </a:r>
            <a:r>
              <a:rPr lang="cs-CZ" altLang="en-US"/>
              <a:t>ši škole </a:t>
            </a:r>
            <a:r>
              <a:rPr lang="en-US" altLang="en-US"/>
              <a:t>uskutečnil velikono</a:t>
            </a:r>
            <a:r>
              <a:rPr lang="cs-CZ" altLang="en-US"/>
              <a:t>ční </a:t>
            </a:r>
            <a:r>
              <a:rPr lang="en-US" altLang="en-US"/>
              <a:t>jarmark</a:t>
            </a:r>
            <a:endParaRPr lang="cs-CZ"/>
          </a:p>
          <a:p>
            <a:r>
              <a:rPr lang="en-US" altLang="en-US"/>
              <a:t>Na n</a:t>
            </a:r>
            <a:r>
              <a:rPr lang="cs-CZ" altLang="en-US"/>
              <a:t>ěm </a:t>
            </a:r>
            <a:r>
              <a:rPr lang="en-US" altLang="en-US"/>
              <a:t>jsme m</a:t>
            </a:r>
            <a:r>
              <a:rPr lang="cs-CZ" altLang="en-US"/>
              <a:t>ěli </a:t>
            </a:r>
            <a:r>
              <a:rPr lang="en-US" altLang="en-US"/>
              <a:t>st</a:t>
            </a:r>
            <a:r>
              <a:rPr lang="cs-CZ" altLang="en-US"/>
              <a:t>ánek </a:t>
            </a:r>
            <a:r>
              <a:rPr lang="en-US" altLang="en-US"/>
              <a:t>i my</a:t>
            </a:r>
            <a:endParaRPr lang="cs-CZ"/>
          </a:p>
          <a:p>
            <a:r>
              <a:rPr lang="en-US" altLang="en-US"/>
              <a:t>Z minul</a:t>
            </a:r>
            <a:r>
              <a:rPr lang="cs-CZ" altLang="en-US"/>
              <a:t>ého </a:t>
            </a:r>
            <a:r>
              <a:rPr lang="en-US" altLang="en-US"/>
              <a:t>jarmarku n</a:t>
            </a:r>
            <a:r>
              <a:rPr lang="cs-CZ" altLang="en-US"/>
              <a:t>ám </a:t>
            </a:r>
            <a:r>
              <a:rPr lang="en-US" altLang="en-US"/>
              <a:t>zbylo 15 n</a:t>
            </a:r>
            <a:r>
              <a:rPr lang="cs-CZ" altLang="en-US"/>
              <a:t>áramku</a:t>
            </a:r>
            <a:endParaRPr lang="cs-CZ"/>
          </a:p>
          <a:p>
            <a:r>
              <a:rPr lang="en-US" altLang="en-US"/>
              <a:t>V</a:t>
            </a:r>
            <a:r>
              <a:rPr lang="cs-CZ" altLang="en-US"/>
              <a:t>šechny </a:t>
            </a:r>
            <a:r>
              <a:rPr lang="en-US" altLang="en-US"/>
              <a:t>n</a:t>
            </a:r>
            <a:r>
              <a:rPr lang="cs-CZ" altLang="en-US"/>
              <a:t>áramky </a:t>
            </a:r>
            <a:r>
              <a:rPr lang="en-US" altLang="en-US"/>
              <a:t>se n</a:t>
            </a:r>
            <a:r>
              <a:rPr lang="cs-CZ" altLang="en-US"/>
              <a:t>ám </a:t>
            </a:r>
            <a:r>
              <a:rPr lang="en-US" altLang="en-US"/>
              <a:t>povedlo prodat, a t</a:t>
            </a:r>
            <a:r>
              <a:rPr lang="cs-CZ" altLang="en-US"/>
              <a:t>ím </a:t>
            </a:r>
            <a:r>
              <a:rPr lang="en-US" altLang="en-US"/>
              <a:t>jsme se dostali do plusu</a:t>
            </a:r>
            <a:endParaRPr lang="cs-CZ"/>
          </a:p>
          <a:p>
            <a:r>
              <a:rPr lang="en-US" altLang="en-US"/>
              <a:t>A pot</a:t>
            </a:r>
            <a:r>
              <a:rPr lang="cs-CZ" altLang="en-US"/>
              <a:t>é </a:t>
            </a:r>
            <a:r>
              <a:rPr lang="en-US" altLang="en-US"/>
              <a:t>jsme se rozhodli, </a:t>
            </a:r>
            <a:r>
              <a:rPr lang="cs-CZ" altLang="en-US"/>
              <a:t>že </a:t>
            </a:r>
            <a:r>
              <a:rPr lang="en-US" altLang="en-US"/>
              <a:t>na p</a:t>
            </a:r>
            <a:r>
              <a:rPr lang="cs-CZ" altLang="en-US"/>
              <a:t>říštím </a:t>
            </a:r>
            <a:r>
              <a:rPr lang="en-US" altLang="en-US"/>
              <a:t>jarmarku budeme prod</a:t>
            </a:r>
            <a:r>
              <a:rPr lang="cs-CZ" altLang="en-US"/>
              <a:t>ávat </a:t>
            </a:r>
            <a:r>
              <a:rPr lang="en-US" altLang="en-US"/>
              <a:t>n</a:t>
            </a:r>
            <a:r>
              <a:rPr lang="cs-CZ" altLang="en-US"/>
              <a:t>ěco </a:t>
            </a:r>
            <a:r>
              <a:rPr lang="en-US" altLang="en-US"/>
              <a:t>jin</a:t>
            </a:r>
            <a:r>
              <a:rPr lang="cs-CZ" altLang="en-US"/>
              <a:t>ého </a:t>
            </a:r>
            <a:endParaRPr lang="cs-CZ"/>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695F8B-5264-5E74-4473-13CD2350D493}"/>
              </a:ext>
            </a:extLst>
          </p:cNvPr>
          <p:cNvSpPr>
            <a:spLocks noGrp="1"/>
          </p:cNvSpPr>
          <p:nvPr>
            <p:ph type="title"/>
          </p:nvPr>
        </p:nvSpPr>
        <p:spPr/>
        <p:txBody>
          <a:bodyPr/>
          <a:lstStyle/>
          <a:p>
            <a:r>
              <a:rPr lang="cs-CZ" dirty="0"/>
              <a:t>Výdělek  a náklady</a:t>
            </a:r>
          </a:p>
        </p:txBody>
      </p:sp>
      <p:sp>
        <p:nvSpPr>
          <p:cNvPr id="3" name="Zástupný obsah 2">
            <a:extLst>
              <a:ext uri="{FF2B5EF4-FFF2-40B4-BE49-F238E27FC236}">
                <a16:creationId xmlns:a16="http://schemas.microsoft.com/office/drawing/2014/main" id="{7CE19E8D-B6C2-BAE7-F982-52F74275F92F}"/>
              </a:ext>
            </a:extLst>
          </p:cNvPr>
          <p:cNvSpPr>
            <a:spLocks noGrp="1"/>
          </p:cNvSpPr>
          <p:nvPr>
            <p:ph idx="1"/>
          </p:nvPr>
        </p:nvSpPr>
        <p:spPr/>
        <p:txBody>
          <a:bodyPr/>
          <a:lstStyle/>
          <a:p>
            <a:r>
              <a:rPr lang="cs-CZ" dirty="0"/>
              <a:t>Náklady na 38 náramků vyšly na 500Kč</a:t>
            </a:r>
          </a:p>
          <a:p>
            <a:r>
              <a:rPr lang="cs-CZ" dirty="0"/>
              <a:t>Na prvním jarmarku jsme jich prodali 17 za 295Kč a na druhém 15 za 225Kč</a:t>
            </a:r>
          </a:p>
          <a:p>
            <a:r>
              <a:rPr lang="cs-CZ" dirty="0"/>
              <a:t>Takže jsme 525Kč v plusu, protože jsme dostali příspěvek na činnost firmy </a:t>
            </a:r>
          </a:p>
        </p:txBody>
      </p:sp>
    </p:spTree>
    <p:extLst>
      <p:ext uri="{BB962C8B-B14F-4D97-AF65-F5344CB8AC3E}">
        <p14:creationId xmlns:p14="http://schemas.microsoft.com/office/powerpoint/2010/main" val="3556725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Nadpis 1"/>
          <p:cNvSpPr>
            <a:spLocks noGrp="1"/>
          </p:cNvSpPr>
          <p:nvPr>
            <p:ph type="title"/>
          </p:nvPr>
        </p:nvSpPr>
        <p:spPr/>
        <p:txBody>
          <a:bodyPr>
            <a:normAutofit/>
          </a:bodyPr>
          <a:lstStyle/>
          <a:p>
            <a:r>
              <a:rPr lang="cs-CZ" dirty="0"/>
              <a:t>Brainstorming</a:t>
            </a:r>
          </a:p>
        </p:txBody>
      </p:sp>
      <p:sp>
        <p:nvSpPr>
          <p:cNvPr id="1048685" name="Zástupný obsah 2"/>
          <p:cNvSpPr>
            <a:spLocks noGrp="1"/>
          </p:cNvSpPr>
          <p:nvPr>
            <p:ph idx="1"/>
          </p:nvPr>
        </p:nvSpPr>
        <p:spPr/>
        <p:txBody>
          <a:bodyPr/>
          <a:lstStyle/>
          <a:p>
            <a:r>
              <a:rPr lang="cs-CZ" dirty="0"/>
              <a:t>Brainstorming  je technika skupinové kreativity zaměřená na generování co nejvíce nápadů na dané téma. Nosnou myšlenkou je předpoklad, že lidé pracující ve skupině vymyslí na základě podnětů ostatních více důmyslné nápady, než by generovali samostatně. Poprvé s touto myšlenkou přišel v roce 1942 reklamní pracovník Alexander </a:t>
            </a:r>
            <a:r>
              <a:rPr lang="cs-CZ" dirty="0" err="1"/>
              <a:t>Osborn</a:t>
            </a:r>
            <a:r>
              <a:rPr lang="cs-CZ" dirty="0"/>
              <a:t>, jako specifickou metodu ji popsal ve své knize </a:t>
            </a:r>
            <a:r>
              <a:rPr lang="cs-CZ" dirty="0" err="1"/>
              <a:t>Your</a:t>
            </a:r>
            <a:r>
              <a:rPr lang="cs-CZ" dirty="0"/>
              <a:t> </a:t>
            </a:r>
            <a:r>
              <a:rPr lang="cs-CZ" dirty="0" err="1"/>
              <a:t>Creative</a:t>
            </a:r>
            <a:r>
              <a:rPr lang="cs-CZ" dirty="0"/>
              <a:t> </a:t>
            </a:r>
            <a:r>
              <a:rPr lang="cs-CZ" dirty="0" err="1"/>
              <a:t>Power</a:t>
            </a:r>
            <a:r>
              <a:rPr lang="cs-CZ" dirty="0"/>
              <a:t>, kapitola 33: </a:t>
            </a:r>
            <a:r>
              <a:rPr lang="cs-CZ" dirty="0" err="1"/>
              <a:t>How</a:t>
            </a:r>
            <a:r>
              <a:rPr lang="cs-CZ" dirty="0"/>
              <a:t> to </a:t>
            </a:r>
            <a:r>
              <a:rPr lang="cs-CZ" dirty="0" err="1"/>
              <a:t>organize</a:t>
            </a:r>
            <a:r>
              <a:rPr lang="cs-CZ" dirty="0"/>
              <a:t> a </a:t>
            </a:r>
            <a:r>
              <a:rPr lang="cs-CZ" dirty="0" err="1"/>
              <a:t>squad</a:t>
            </a:r>
            <a:r>
              <a:rPr lang="cs-CZ" dirty="0"/>
              <a:t> to </a:t>
            </a:r>
            <a:r>
              <a:rPr lang="cs-CZ" dirty="0" err="1"/>
              <a:t>create</a:t>
            </a:r>
            <a:r>
              <a:rPr lang="cs-CZ" dirty="0"/>
              <a:t> </a:t>
            </a:r>
            <a:r>
              <a:rPr lang="cs-CZ" dirty="0" err="1"/>
              <a:t>ideas</a:t>
            </a:r>
            <a:r>
              <a:rPr lang="cs-CZ"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Nadpis 1"/>
          <p:cNvSpPr>
            <a:spLocks noGrp="1"/>
          </p:cNvSpPr>
          <p:nvPr>
            <p:ph type="title"/>
          </p:nvPr>
        </p:nvSpPr>
        <p:spPr/>
        <p:txBody>
          <a:bodyPr/>
          <a:lstStyle/>
          <a:p>
            <a:r>
              <a:rPr lang="cs-CZ" dirty="0"/>
              <a:t>Brainstorming</a:t>
            </a:r>
          </a:p>
        </p:txBody>
      </p:sp>
      <p:sp>
        <p:nvSpPr>
          <p:cNvPr id="1048687" name="Zástupný obsah 2"/>
          <p:cNvSpPr>
            <a:spLocks noGrp="1"/>
          </p:cNvSpPr>
          <p:nvPr>
            <p:ph idx="1"/>
          </p:nvPr>
        </p:nvSpPr>
        <p:spPr/>
        <p:txBody>
          <a:bodyPr>
            <a:normAutofit fontScale="95833" lnSpcReduction="20000"/>
          </a:bodyPr>
          <a:lstStyle/>
          <a:p>
            <a:r>
              <a:rPr lang="cs-CZ" dirty="0"/>
              <a:t>Prvním krokem činnosti naší firmy bylo, že  jsme se domlouvali co budeme prodávat v žákovských firmách, abychom na tom co nejvíce vydělali.</a:t>
            </a:r>
          </a:p>
          <a:p>
            <a:r>
              <a:rPr lang="cs-CZ" dirty="0"/>
              <a:t>Měli jsme celkem dost nápadů, ale vybrali jsme celkem 3, které byly nejlepší.</a:t>
            </a:r>
          </a:p>
          <a:p>
            <a:r>
              <a:rPr lang="cs-CZ" dirty="0"/>
              <a:t>Nápady:1)</a:t>
            </a:r>
            <a:r>
              <a:rPr lang="cs-CZ" dirty="0" err="1"/>
              <a:t>custom</a:t>
            </a:r>
            <a:r>
              <a:rPr lang="cs-CZ" dirty="0"/>
              <a:t> oblečení</a:t>
            </a:r>
          </a:p>
          <a:p>
            <a:pPr marL="0" indent="0">
              <a:buNone/>
            </a:pPr>
            <a:r>
              <a:rPr lang="cs-CZ" dirty="0"/>
              <a:t>                  2)provozování reklam pro firmy na zakázku</a:t>
            </a:r>
          </a:p>
          <a:p>
            <a:pPr marL="0" indent="0">
              <a:buNone/>
            </a:pPr>
            <a:r>
              <a:rPr lang="cs-CZ" dirty="0"/>
              <a:t>                  3)prodej krytů na mobil a ochranných skel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Nadpis 1"/>
          <p:cNvSpPr>
            <a:spLocks noGrp="1"/>
          </p:cNvSpPr>
          <p:nvPr>
            <p:ph type="title"/>
          </p:nvPr>
        </p:nvSpPr>
        <p:spPr/>
        <p:txBody>
          <a:bodyPr/>
          <a:lstStyle/>
          <a:p>
            <a:r>
              <a:rPr lang="cs-CZ" dirty="0"/>
              <a:t>Nápady:</a:t>
            </a:r>
          </a:p>
        </p:txBody>
      </p:sp>
      <p:sp>
        <p:nvSpPr>
          <p:cNvPr id="1048689" name="Zástupný obsah 2"/>
          <p:cNvSpPr>
            <a:spLocks noGrp="1"/>
          </p:cNvSpPr>
          <p:nvPr>
            <p:ph idx="1"/>
          </p:nvPr>
        </p:nvSpPr>
        <p:spPr/>
        <p:txBody>
          <a:bodyPr/>
          <a:lstStyle/>
          <a:p>
            <a:r>
              <a:rPr lang="cs-CZ" dirty="0"/>
              <a:t>1)</a:t>
            </a:r>
            <a:r>
              <a:rPr lang="cs-CZ" b="1" u="sng" dirty="0" err="1"/>
              <a:t>custom</a:t>
            </a:r>
            <a:r>
              <a:rPr lang="cs-CZ" b="1" u="sng" dirty="0"/>
              <a:t> oblečení-</a:t>
            </a:r>
            <a:r>
              <a:rPr lang="cs-CZ" dirty="0"/>
              <a:t> Zákazník pošle fotku svého designu a my natiskneme potisk na triko, mikinu, tepláky nebo dres.</a:t>
            </a:r>
          </a:p>
          <a:p>
            <a:r>
              <a:rPr lang="cs-CZ" b="1" u="sng" dirty="0"/>
              <a:t>2)provozování reklam pro firmy- </a:t>
            </a:r>
            <a:r>
              <a:rPr lang="cs-CZ" dirty="0"/>
              <a:t>Firmy si nás najmou a my jim natočíme záběry a upravíme záběry v programu .</a:t>
            </a:r>
          </a:p>
          <a:p>
            <a:r>
              <a:rPr lang="cs-CZ" dirty="0"/>
              <a:t>3)</a:t>
            </a:r>
            <a:r>
              <a:rPr lang="cs-CZ" b="1" u="sng" dirty="0"/>
              <a:t>prodej krytů a ochranných skel na mobil-</a:t>
            </a:r>
            <a:r>
              <a:rPr lang="cs-CZ" dirty="0"/>
              <a:t> Vytvoříme si vlastní webovou stránku a budeme prodávat naše vytvořené kryty.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0" name="Nadpis 1"/>
          <p:cNvSpPr>
            <a:spLocks noGrp="1"/>
          </p:cNvSpPr>
          <p:nvPr>
            <p:ph type="title"/>
          </p:nvPr>
        </p:nvSpPr>
        <p:spPr/>
        <p:txBody>
          <a:bodyPr/>
          <a:lstStyle/>
          <a:p>
            <a:r>
              <a:rPr lang="cs-CZ" dirty="0"/>
              <a:t>Realizovatelnost </a:t>
            </a:r>
            <a:r>
              <a:rPr lang="cs-CZ"/>
              <a:t>našich nápadů?</a:t>
            </a:r>
          </a:p>
        </p:txBody>
      </p:sp>
      <p:sp>
        <p:nvSpPr>
          <p:cNvPr id="1048691" name="Zástupný obsah 2"/>
          <p:cNvSpPr>
            <a:spLocks noGrp="1"/>
          </p:cNvSpPr>
          <p:nvPr>
            <p:ph idx="1"/>
          </p:nvPr>
        </p:nvSpPr>
        <p:spPr/>
        <p:txBody>
          <a:bodyPr/>
          <a:lstStyle/>
          <a:p>
            <a:r>
              <a:rPr lang="cs-CZ" dirty="0"/>
              <a:t>První nápad jsme nemohli zrealizovat, protože by byl moc nákladný.</a:t>
            </a:r>
          </a:p>
          <a:p>
            <a:r>
              <a:rPr lang="cs-CZ" dirty="0"/>
              <a:t>Druhý nápad jsme nemohli zrealizovat, protože by to bylo moc časově náročné a také moc nákladné.</a:t>
            </a:r>
          </a:p>
          <a:p>
            <a:r>
              <a:rPr lang="cs-CZ" dirty="0"/>
              <a:t>Proto jsme si vybrali třetí nápad, který se nám zdál nejlepší na zrealizování.</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Nadpis 1"/>
          <p:cNvSpPr>
            <a:spLocks noGrp="1"/>
          </p:cNvSpPr>
          <p:nvPr>
            <p:ph type="title"/>
          </p:nvPr>
        </p:nvSpPr>
        <p:spPr>
          <a:xfrm>
            <a:off x="646111" y="494921"/>
            <a:ext cx="9404723" cy="1400530"/>
          </a:xfrm>
        </p:spPr>
        <p:txBody>
          <a:bodyPr/>
          <a:lstStyle/>
          <a:p>
            <a:r>
              <a:rPr lang="cs-CZ" dirty="0"/>
              <a:t>POZICE:</a:t>
            </a:r>
          </a:p>
        </p:txBody>
      </p:sp>
      <p:sp>
        <p:nvSpPr>
          <p:cNvPr id="1048693" name="Zástupný obsah 2"/>
          <p:cNvSpPr>
            <a:spLocks noGrp="1"/>
          </p:cNvSpPr>
          <p:nvPr>
            <p:ph idx="1"/>
          </p:nvPr>
        </p:nvSpPr>
        <p:spPr>
          <a:xfrm>
            <a:off x="581192" y="2180496"/>
            <a:ext cx="11029615" cy="4677504"/>
          </a:xfrm>
        </p:spPr>
        <p:txBody>
          <a:bodyPr vert="horz" lIns="91440" tIns="45720" rIns="91440" bIns="45720" rtlCol="0" anchor="t">
            <a:normAutofit fontScale="79167" lnSpcReduction="10000"/>
          </a:bodyPr>
          <a:lstStyle/>
          <a:p>
            <a:r>
              <a:rPr lang="cs-CZ" b="1" dirty="0"/>
              <a:t>Ředitel firmy</a:t>
            </a:r>
            <a:r>
              <a:rPr lang="cs-CZ" dirty="0"/>
              <a:t>:</a:t>
            </a:r>
            <a:r>
              <a:rPr lang="cs-CZ" u="sng" dirty="0"/>
              <a:t> Václav Rozsypal </a:t>
            </a:r>
            <a:r>
              <a:rPr lang="cs-CZ" dirty="0"/>
              <a:t>- Ředitel se stará o celkové řízení velké organizace, vytváří strategii a politiku směrující ke stanoveným cílům. </a:t>
            </a:r>
          </a:p>
          <a:p>
            <a:r>
              <a:rPr lang="cs-CZ" b="1" dirty="0"/>
              <a:t>Obchodní ředitel</a:t>
            </a:r>
            <a:r>
              <a:rPr lang="cs-CZ" dirty="0"/>
              <a:t>:</a:t>
            </a:r>
            <a:r>
              <a:rPr lang="cs-CZ" u="sng" dirty="0"/>
              <a:t> Adam </a:t>
            </a:r>
            <a:r>
              <a:rPr lang="cs-CZ" u="sng" dirty="0" err="1"/>
              <a:t>Mateja</a:t>
            </a:r>
            <a:r>
              <a:rPr lang="cs-CZ" u="sng" dirty="0"/>
              <a:t> </a:t>
            </a:r>
            <a:r>
              <a:rPr lang="cs-CZ" dirty="0"/>
              <a:t>- pozice Obchodní ředitel koordinuje a zodpovídá za implementaci a rozvoj obchodní a prodejní strategie společnosti. </a:t>
            </a:r>
          </a:p>
          <a:p>
            <a:r>
              <a:rPr lang="cs-CZ" b="1" dirty="0"/>
              <a:t>Ředitel financí</a:t>
            </a:r>
            <a:r>
              <a:rPr lang="cs-CZ" dirty="0"/>
              <a:t>: </a:t>
            </a:r>
            <a:r>
              <a:rPr lang="cs-CZ" u="sng" dirty="0"/>
              <a:t>Petr Bureš</a:t>
            </a:r>
            <a:r>
              <a:rPr lang="cs-CZ" dirty="0"/>
              <a:t> - Finanční ředitel se zabývá řízením a koordinací finančního systému ve firmě.</a:t>
            </a:r>
          </a:p>
          <a:p>
            <a:r>
              <a:rPr lang="cs-CZ" dirty="0"/>
              <a:t> </a:t>
            </a:r>
            <a:r>
              <a:rPr lang="cs-CZ" b="1" dirty="0"/>
              <a:t>Výrobní ředitel</a:t>
            </a:r>
            <a:r>
              <a:rPr lang="cs-CZ" dirty="0"/>
              <a:t>: </a:t>
            </a:r>
            <a:r>
              <a:rPr lang="cs-CZ" u="sng" dirty="0"/>
              <a:t>Petr Bureš</a:t>
            </a:r>
            <a:r>
              <a:rPr lang="cs-CZ" dirty="0"/>
              <a:t> - pozice Výrobní ředitel zodpovídá za zavádění nových výrobků do výroby, stará se o prodejní politiku a péči o výrobek po prodeji. </a:t>
            </a:r>
          </a:p>
          <a:p>
            <a:r>
              <a:rPr lang="cs-CZ" b="1" dirty="0"/>
              <a:t>Marketingový ředitel</a:t>
            </a:r>
            <a:r>
              <a:rPr lang="cs-CZ" dirty="0"/>
              <a:t>: </a:t>
            </a:r>
            <a:r>
              <a:rPr lang="cs-CZ" u="sng" dirty="0"/>
              <a:t>Martin Karpíšek</a:t>
            </a:r>
            <a:r>
              <a:rPr lang="cs-CZ" dirty="0"/>
              <a:t> – správa </a:t>
            </a:r>
            <a:r>
              <a:rPr lang="cs-CZ" dirty="0" err="1"/>
              <a:t>sociálníćh</a:t>
            </a:r>
            <a:r>
              <a:rPr lang="cs-CZ" dirty="0"/>
              <a:t> sítí - Marketingový ředitel stanovuje a rozhoduje strategii společnosti. Komplexně řídí a koordinuje fungování marketingových systémů. </a:t>
            </a:r>
          </a:p>
          <a:p>
            <a:r>
              <a:rPr lang="cs-CZ" b="1" dirty="0"/>
              <a:t>Komunikační ředitel</a:t>
            </a:r>
            <a:r>
              <a:rPr lang="cs-CZ" dirty="0"/>
              <a:t>:</a:t>
            </a:r>
            <a:r>
              <a:rPr lang="cs-CZ" u="sng" dirty="0"/>
              <a:t> Marek Sklář</a:t>
            </a:r>
            <a:r>
              <a:rPr lang="cs-CZ" dirty="0"/>
              <a:t> - Ředitel/</a:t>
            </a:r>
            <a:r>
              <a:rPr lang="cs-CZ" dirty="0" err="1"/>
              <a:t>ka</a:t>
            </a:r>
            <a:r>
              <a:rPr lang="cs-CZ" dirty="0"/>
              <a:t> komunikace má na starosti důležité poslání společnosti. Stará se o interní komunikaci, jejímž cílem je sdílet důležité novinky nebo zprávy se všemi zaměstnanci. Druhou odpovědností je pak formulovat zprávy, které jdou z firmy směrem ven.</a:t>
            </a:r>
          </a:p>
          <a:p>
            <a:endParaRPr lang="cs-CZ" dirty="0"/>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Nadpis 1"/>
          <p:cNvSpPr>
            <a:spLocks noGrp="1"/>
          </p:cNvSpPr>
          <p:nvPr>
            <p:ph type="title"/>
          </p:nvPr>
        </p:nvSpPr>
        <p:spPr/>
        <p:txBody>
          <a:bodyPr/>
          <a:lstStyle/>
          <a:p>
            <a:r>
              <a:rPr lang="cs-CZ" dirty="0"/>
              <a:t>ZMĚNA PLÁNU</a:t>
            </a:r>
            <a:br>
              <a:rPr lang="cs-CZ" dirty="0"/>
            </a:br>
            <a:endParaRPr lang="cs-CZ" dirty="0"/>
          </a:p>
        </p:txBody>
      </p:sp>
      <p:sp>
        <p:nvSpPr>
          <p:cNvPr id="1048695" name="Zástupný obsah 2"/>
          <p:cNvSpPr>
            <a:spLocks noGrp="1"/>
          </p:cNvSpPr>
          <p:nvPr>
            <p:ph idx="1"/>
          </p:nvPr>
        </p:nvSpPr>
        <p:spPr/>
        <p:txBody>
          <a:bodyPr/>
          <a:lstStyle/>
          <a:p>
            <a:pPr marL="0" indent="0">
              <a:buNone/>
            </a:pPr>
            <a:r>
              <a:rPr lang="cs-CZ" dirty="0"/>
              <a:t>Vyhodnotili jsme nakonec, že kryty nebyl moc </a:t>
            </a:r>
            <a:r>
              <a:rPr lang="cs-CZ" dirty="0" err="1"/>
              <a:t>zrealizovatelný</a:t>
            </a:r>
            <a:r>
              <a:rPr lang="cs-CZ" dirty="0"/>
              <a:t> nápad, a tak jsme se rozhodli vymyslet jiný nápad</a:t>
            </a:r>
          </a:p>
          <a:p>
            <a:pPr marL="0" indent="0">
              <a:buNone/>
            </a:pPr>
            <a:r>
              <a:rPr lang="cs-CZ" dirty="0"/>
              <a:t>Náš nový projekt jsou různé druhy ručně dělaných náramků.</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Nadpis 1"/>
          <p:cNvSpPr>
            <a:spLocks noGrp="1"/>
          </p:cNvSpPr>
          <p:nvPr>
            <p:ph type="title"/>
          </p:nvPr>
        </p:nvSpPr>
        <p:spPr/>
        <p:txBody>
          <a:bodyPr/>
          <a:lstStyle/>
          <a:p>
            <a:r>
              <a:rPr lang="cs-CZ" dirty="0"/>
              <a:t>Příběh</a:t>
            </a:r>
          </a:p>
        </p:txBody>
      </p:sp>
      <p:sp>
        <p:nvSpPr>
          <p:cNvPr id="1048707" name="Zástupný obsah 2"/>
          <p:cNvSpPr>
            <a:spLocks noGrp="1"/>
          </p:cNvSpPr>
          <p:nvPr>
            <p:ph idx="1"/>
          </p:nvPr>
        </p:nvSpPr>
        <p:spPr/>
        <p:txBody>
          <a:bodyPr/>
          <a:lstStyle/>
          <a:p>
            <a:r>
              <a:rPr lang="cs-CZ" dirty="0"/>
              <a:t>V 1. ročníku jsme měli za úkol založit žákovské firmy, dlouho jsme skládali naší firmu a poté, co jsme vybrali vhodné pracovníky, tak jsme se dali do práce.</a:t>
            </a:r>
          </a:p>
          <a:p>
            <a:r>
              <a:rPr lang="cs-CZ" dirty="0"/>
              <a:t>Po dlouhém přemýšlení co budeme prodávat jsme se rozhodli, že budeme dělat </a:t>
            </a:r>
            <a:r>
              <a:rPr lang="cs-CZ" dirty="0" err="1"/>
              <a:t>custom</a:t>
            </a:r>
            <a:r>
              <a:rPr lang="cs-CZ" dirty="0"/>
              <a:t> kryty, po průzkumu trhu a dalším zváženi jsme se rozhodli od tohoto nápadu upustit.</a:t>
            </a:r>
          </a:p>
          <a:p>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Nadpis 1"/>
          <p:cNvSpPr>
            <a:spLocks noGrp="1"/>
          </p:cNvSpPr>
          <p:nvPr>
            <p:ph type="title"/>
          </p:nvPr>
        </p:nvSpPr>
        <p:spPr/>
        <p:txBody>
          <a:bodyPr/>
          <a:lstStyle/>
          <a:p>
            <a:r>
              <a:rPr lang="cs-CZ" dirty="0"/>
              <a:t>příběh</a:t>
            </a:r>
          </a:p>
        </p:txBody>
      </p:sp>
      <p:sp>
        <p:nvSpPr>
          <p:cNvPr id="1048709" name="Zástupný obsah 2"/>
          <p:cNvSpPr>
            <a:spLocks noGrp="1"/>
          </p:cNvSpPr>
          <p:nvPr>
            <p:ph idx="1"/>
          </p:nvPr>
        </p:nvSpPr>
        <p:spPr/>
        <p:txBody>
          <a:bodyPr/>
          <a:lstStyle/>
          <a:p>
            <a:r>
              <a:rPr lang="cs-CZ" dirty="0"/>
              <a:t>Po dalším zvážení a dalších nápadech, také podle průzkumu dalších firem jsme dospěli k názoru že bude lepší vyrábět a prodávat náramky. Náramky totiž nosí skoro každý a s naší širokou nabídkou jsme doufali, že si každý vybere.  Hlavním faktorem při rozhodováni o náramcích bylo to, že jako malý jsem s babičkou pletl náramky, a tak už v tom mám nějakou praxi.</a:t>
            </a:r>
          </a:p>
          <a:p>
            <a:r>
              <a:rPr lang="cs-CZ" dirty="0"/>
              <a:t>Po všech potížích a překážkách jsme se dali do práce!</a:t>
            </a:r>
          </a:p>
          <a:p>
            <a:endParaRPr lang="cs-CZ" dirty="0"/>
          </a:p>
          <a:p>
            <a:endParaRPr lang="cs-CZ"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vod">
  <a:themeElements>
    <a:clrScheme name="Obvod">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bvod">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bvod">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912</Words>
  <Application>Microsoft Office PowerPoint</Application>
  <PresentationFormat>Širokoúhlá obrazovka</PresentationFormat>
  <Paragraphs>68</Paragraphs>
  <Slides>17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Calibri</vt:lpstr>
      <vt:lpstr>Tw Cen MT</vt:lpstr>
      <vt:lpstr>Wingdings</vt:lpstr>
      <vt:lpstr>Obvod</vt:lpstr>
      <vt:lpstr>Prezentace aplikace PowerPoint</vt:lpstr>
      <vt:lpstr>Brainstorming</vt:lpstr>
      <vt:lpstr>Brainstorming</vt:lpstr>
      <vt:lpstr>Nápady:</vt:lpstr>
      <vt:lpstr>Realizovatelnost našich nápadů?</vt:lpstr>
      <vt:lpstr>POZICE:</vt:lpstr>
      <vt:lpstr>ZMĚNA PLÁNU </vt:lpstr>
      <vt:lpstr>Příběh</vt:lpstr>
      <vt:lpstr>příběh</vt:lpstr>
      <vt:lpstr>NÁKLADY</vt:lpstr>
      <vt:lpstr>Prezentace aplikace PowerPoint</vt:lpstr>
      <vt:lpstr>Jarmark</vt:lpstr>
      <vt:lpstr>ZHODNOCENÍ NÁPADU</vt:lpstr>
      <vt:lpstr>Vyhodnocení</vt:lpstr>
      <vt:lpstr>Doklady o koupi </vt:lpstr>
      <vt:lpstr>Velikonoční jarmark</vt:lpstr>
      <vt:lpstr>Výdělek  a náklady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ATLANTIS MOBAJL</dc:title>
  <dc:creator>20180439</dc:creator>
  <cp:lastModifiedBy>Libuše Drápalová</cp:lastModifiedBy>
  <cp:revision>2</cp:revision>
  <dcterms:created xsi:type="dcterms:W3CDTF">2023-03-08T08:42:36Z</dcterms:created>
  <dcterms:modified xsi:type="dcterms:W3CDTF">2024-05-06T11:02:17Z</dcterms:modified>
</cp:coreProperties>
</file>